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1" r:id="rId4"/>
    <p:sldMasterId id="2147483716" r:id="rId5"/>
  </p:sldMasterIdLst>
  <p:notesMasterIdLst>
    <p:notesMasterId r:id="rId8"/>
  </p:notesMasterIdLst>
  <p:handoutMasterIdLst>
    <p:handoutMasterId r:id="rId9"/>
  </p:handoutMasterIdLst>
  <p:sldIdLst>
    <p:sldId id="256" r:id="rId6"/>
    <p:sldId id="257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18D6334-2CF9-C99F-6DF5-5B01D5CF910E}" name="Toni M Sarcone" initials="TMS" userId="S::tsarcone@businessolver.com::5807350c-5407-4e13-86ae-91e963c87bb1" providerId="AD"/>
  <p188:author id="{A38F723A-1CE4-8B25-A96E-F56472473394}" name="Laura D Mantzoros" initials="LM" userId="S::lmantzoros@businessolver.com::99a64da0-a1c9-482e-b8bd-31140e472fe2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585A"/>
    <a:srgbClr val="00205B"/>
    <a:srgbClr val="009BC7"/>
    <a:srgbClr val="F58220"/>
    <a:srgbClr val="E88E38"/>
    <a:srgbClr val="A7A9AC"/>
    <a:srgbClr val="FCC153"/>
    <a:srgbClr val="C1DB73"/>
    <a:srgbClr val="91B949"/>
    <a:srgbClr val="82A6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>
      <p:cViewPr varScale="1">
        <p:scale>
          <a:sx n="107" d="100"/>
          <a:sy n="107" d="100"/>
        </p:scale>
        <p:origin x="1280" y="4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Relationship Id="rId14" Type="http://schemas.microsoft.com/office/2018/10/relationships/authors" Target="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07C7A55-9F90-D843-842F-5785AA378E9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39C0166-A80E-C140-96AA-C2330ACFF7A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CC18DE-B7F0-DB4E-9161-EDA047F6A641}" type="datetimeFigureOut">
              <a:rPr lang="en-US" smtClean="0"/>
              <a:t>2/12/26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78A70C-687F-D241-B6FC-127BEF7E854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1D387E-0092-4F43-8238-9875D419D3A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E27F70-597C-BA45-97E9-F6E014810A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4121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Open Sans Regular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Open Sans Regular"/>
              </a:defRPr>
            </a:lvl1pPr>
          </a:lstStyle>
          <a:p>
            <a:fld id="{ACC6EC1F-12CF-924A-9B53-D10AB9D6CE02}" type="datetimeFigureOut">
              <a:rPr lang="en-US" smtClean="0"/>
              <a:pPr/>
              <a:t>2/12/26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Open Sans Regular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Open Sans Regular"/>
              </a:defRPr>
            </a:lvl1pPr>
          </a:lstStyle>
          <a:p>
            <a:fld id="{88AB6E7C-7AF1-9747-BB5E-2526C8C842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6810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b="0" i="0" kern="1200">
        <a:solidFill>
          <a:schemeClr val="tx1"/>
        </a:solidFill>
        <a:latin typeface="Open Sans Regular"/>
        <a:ea typeface="+mn-ea"/>
        <a:cs typeface="+mn-cs"/>
      </a:defRPr>
    </a:lvl1pPr>
    <a:lvl2pPr marL="457200" algn="l" defTabSz="457200" rtl="0" eaLnBrk="1" latinLnBrk="0" hangingPunct="1">
      <a:defRPr sz="1200" b="0" i="0" kern="1200">
        <a:solidFill>
          <a:schemeClr val="tx1"/>
        </a:solidFill>
        <a:latin typeface="Open Sans Regular"/>
        <a:ea typeface="+mn-ea"/>
        <a:cs typeface="+mn-cs"/>
      </a:defRPr>
    </a:lvl2pPr>
    <a:lvl3pPr marL="914400" algn="l" defTabSz="457200" rtl="0" eaLnBrk="1" latinLnBrk="0" hangingPunct="1">
      <a:defRPr sz="1200" b="0" i="0" kern="1200">
        <a:solidFill>
          <a:schemeClr val="tx1"/>
        </a:solidFill>
        <a:latin typeface="Open Sans Regular"/>
        <a:ea typeface="+mn-ea"/>
        <a:cs typeface="+mn-cs"/>
      </a:defRPr>
    </a:lvl3pPr>
    <a:lvl4pPr marL="1371600" algn="l" defTabSz="457200" rtl="0" eaLnBrk="1" latinLnBrk="0" hangingPunct="1">
      <a:defRPr sz="1200" b="0" i="0" kern="1200">
        <a:solidFill>
          <a:schemeClr val="tx1"/>
        </a:solidFill>
        <a:latin typeface="Open Sans Regular"/>
        <a:ea typeface="+mn-ea"/>
        <a:cs typeface="+mn-cs"/>
      </a:defRPr>
    </a:lvl4pPr>
    <a:lvl5pPr marL="1828800" algn="l" defTabSz="457200" rtl="0" eaLnBrk="1" latinLnBrk="0" hangingPunct="1">
      <a:defRPr sz="1200" b="0" i="0" kern="1200">
        <a:solidFill>
          <a:schemeClr val="tx1"/>
        </a:solidFill>
        <a:latin typeface="Open Sans Regular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emf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0.png"/><Relationship Id="rId4" Type="http://schemas.openxmlformats.org/officeDocument/2006/relationships/image" Target="../media/image8.sv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0.png"/><Relationship Id="rId4" Type="http://schemas.openxmlformats.org/officeDocument/2006/relationships/image" Target="../media/image8.sv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0.png"/><Relationship Id="rId4" Type="http://schemas.openxmlformats.org/officeDocument/2006/relationships/image" Target="../media/image8.sv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7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0.png"/><Relationship Id="rId4" Type="http://schemas.openxmlformats.org/officeDocument/2006/relationships/image" Target="../media/image8.sv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0.png"/><Relationship Id="rId4" Type="http://schemas.openxmlformats.org/officeDocument/2006/relationships/image" Target="../media/image8.sv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0.png"/><Relationship Id="rId4" Type="http://schemas.openxmlformats.org/officeDocument/2006/relationships/image" Target="../media/image8.sv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0.png"/><Relationship Id="rId4" Type="http://schemas.openxmlformats.org/officeDocument/2006/relationships/image" Target="../media/image8.sv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emf"/><Relationship Id="rId4" Type="http://schemas.openxmlformats.org/officeDocument/2006/relationships/image" Target="../media/image8.sv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7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0.png"/><Relationship Id="rId4" Type="http://schemas.openxmlformats.org/officeDocument/2006/relationships/image" Target="../media/image8.sv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0.png"/><Relationship Id="rId4" Type="http://schemas.openxmlformats.org/officeDocument/2006/relationships/image" Target="../media/image8.sv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0.png"/><Relationship Id="rId4" Type="http://schemas.openxmlformats.org/officeDocument/2006/relationships/image" Target="../media/image8.sv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0.png"/><Relationship Id="rId4" Type="http://schemas.openxmlformats.org/officeDocument/2006/relationships/image" Target="../media/image8.sv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7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0.png"/><Relationship Id="rId4" Type="http://schemas.openxmlformats.org/officeDocument/2006/relationships/image" Target="../media/image8.sv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0.png"/><Relationship Id="rId4" Type="http://schemas.openxmlformats.org/officeDocument/2006/relationships/image" Target="../media/image8.sv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0.png"/><Relationship Id="rId4" Type="http://schemas.openxmlformats.org/officeDocument/2006/relationships/image" Target="../media/image8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emf"/><Relationship Id="rId4" Type="http://schemas.openxmlformats.org/officeDocument/2006/relationships/image" Target="../media/image8.sv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0.png"/><Relationship Id="rId4" Type="http://schemas.openxmlformats.org/officeDocument/2006/relationships/image" Target="../media/image8.sv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0.png"/><Relationship Id="rId4" Type="http://schemas.openxmlformats.org/officeDocument/2006/relationships/image" Target="../media/image8.sv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0.png"/><Relationship Id="rId4" Type="http://schemas.openxmlformats.org/officeDocument/2006/relationships/image" Target="../media/image8.sv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0.png"/><Relationship Id="rId4" Type="http://schemas.openxmlformats.org/officeDocument/2006/relationships/image" Target="../media/image8.sv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0.png"/><Relationship Id="rId4" Type="http://schemas.openxmlformats.org/officeDocument/2006/relationships/image" Target="../media/image8.sv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svg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emf"/><Relationship Id="rId4" Type="http://schemas.openxmlformats.org/officeDocument/2006/relationships/image" Target="../media/image8.sv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.emf"/><Relationship Id="rId5" Type="http://schemas.openxmlformats.org/officeDocument/2006/relationships/image" Target="../media/image13.png"/><Relationship Id="rId4" Type="http://schemas.openxmlformats.org/officeDocument/2006/relationships/image" Target="../media/image4.sv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4.sv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7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0.png"/><Relationship Id="rId4" Type="http://schemas.openxmlformats.org/officeDocument/2006/relationships/image" Target="../media/image8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>
            <a:extLst>
              <a:ext uri="{FF2B5EF4-FFF2-40B4-BE49-F238E27FC236}">
                <a16:creationId xmlns:a16="http://schemas.microsoft.com/office/drawing/2014/main" id="{0C02ED5B-F449-4042-8123-7EDFD59AD71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78326" y="3668844"/>
            <a:ext cx="6133429" cy="5193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Font typeface="Arial"/>
              <a:buNone/>
              <a:defRPr sz="1800" b="1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644328B-1522-9C4C-B9A9-C99138D644B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72231" y="2540000"/>
            <a:ext cx="8263047" cy="956733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5200" b="1" i="0"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F2F7285-3800-D24E-8351-C22224BC3452}"/>
              </a:ext>
            </a:extLst>
          </p:cNvPr>
          <p:cNvSpPr txBox="1"/>
          <p:nvPr userDrawn="1"/>
        </p:nvSpPr>
        <p:spPr>
          <a:xfrm>
            <a:off x="281389" y="6495563"/>
            <a:ext cx="4522309" cy="20005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l"/>
            <a:r>
              <a:rPr lang="en-US" sz="700" b="0" i="0" kern="120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©Businessolver.com, Inc. 2025 –</a:t>
            </a:r>
            <a:r>
              <a:rPr lang="en-US" sz="700" b="0" i="0" kern="1200" baseline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700" b="0" i="0" kern="120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Private and Confidential –</a:t>
            </a:r>
            <a:r>
              <a:rPr lang="en-US" sz="700" b="0" i="0" kern="1200" baseline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700" b="0" i="0" kern="120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Not for Distribution</a:t>
            </a:r>
            <a:endParaRPr lang="en-US" sz="70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79E3F58-0FA1-3B75-E232-CBA4C413B1B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72231" y="2205398"/>
            <a:ext cx="6896100" cy="50800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B50DEE8F-461C-4561-D55C-D13F69064B7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30650" y="5920824"/>
            <a:ext cx="2723636" cy="40350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3516AA0-C016-14EA-603B-00DE02885D6C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72231" y="1254380"/>
            <a:ext cx="5317603" cy="383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4943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1152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2 Column - Nav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3">
            <a:extLst>
              <a:ext uri="{FF2B5EF4-FFF2-40B4-BE49-F238E27FC236}">
                <a16:creationId xmlns:a16="http://schemas.microsoft.com/office/drawing/2014/main" id="{0BA522AF-AA0F-1E2F-0445-918658AC3A3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86296" y="1878327"/>
            <a:ext cx="10545314" cy="3804763"/>
          </a:xfrm>
          <a:prstGeom prst="rect">
            <a:avLst/>
          </a:prstGeom>
        </p:spPr>
        <p:txBody>
          <a:bodyPr vert="horz" numCol="2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tabLst/>
              <a:defRPr sz="1600" b="0" baseline="0">
                <a:solidFill>
                  <a:schemeClr val="tx1"/>
                </a:solidFill>
              </a:defRPr>
            </a:lvl1pPr>
            <a:lvl2pPr marL="742950" marR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tabLst/>
              <a:defRPr sz="1600" b="0">
                <a:solidFill>
                  <a:schemeClr val="tx1"/>
                </a:solidFill>
              </a:defRPr>
            </a:lvl2pPr>
            <a:lvl3pPr marL="1200150" marR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tabLst/>
              <a:defRPr sz="1600" b="0" baseline="0">
                <a:solidFill>
                  <a:schemeClr val="tx1"/>
                </a:solidFill>
              </a:defRPr>
            </a:lvl3pPr>
            <a:lvl4pPr marL="17145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4pPr>
            <a:lvl5pPr marL="182880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Two Column Layout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2"/>
            <a:endParaRPr lang="en-US"/>
          </a:p>
          <a:p>
            <a:pPr lvl="0"/>
            <a:r>
              <a:rPr lang="en-US"/>
              <a:t>Two Column Layout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4"/>
            <a:endParaRPr lang="en-US"/>
          </a:p>
          <a:p>
            <a:pPr lvl="4"/>
            <a:endParaRPr lang="en-US"/>
          </a:p>
          <a:p>
            <a:pPr lvl="0"/>
            <a:r>
              <a:rPr lang="en-US"/>
              <a:t>Two Column Layout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4"/>
            <a:endParaRPr lang="en-US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/>
          </a:p>
          <a:p>
            <a:pPr lvl="2"/>
            <a:endParaRPr lang="en-US"/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  <a:p>
            <a:pPr lvl="2"/>
            <a:endParaRPr lang="en-US"/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103DEBC7-42C2-586C-7513-7E19FCAEA38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6297" y="370265"/>
            <a:ext cx="10545314" cy="621072"/>
          </a:xfrm>
          <a:prstGeom prst="rect">
            <a:avLst/>
          </a:prstGeom>
        </p:spPr>
        <p:txBody>
          <a:bodyPr vert="horz" anchor="t" anchorCtr="0">
            <a:normAutofit/>
          </a:bodyPr>
          <a:lstStyle>
            <a:lvl1pPr>
              <a:defRPr sz="3200" b="1" i="0" baseline="0">
                <a:solidFill>
                  <a:srgbClr val="00205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Headline</a:t>
            </a:r>
          </a:p>
        </p:txBody>
      </p:sp>
      <p:sp>
        <p:nvSpPr>
          <p:cNvPr id="24" name="Text Placeholder 13">
            <a:extLst>
              <a:ext uri="{FF2B5EF4-FFF2-40B4-BE49-F238E27FC236}">
                <a16:creationId xmlns:a16="http://schemas.microsoft.com/office/drawing/2014/main" id="{7DA2D2E6-241E-5DEA-5B21-A7CAE83F615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86296" y="1057680"/>
            <a:ext cx="10545315" cy="461717"/>
          </a:xfrm>
          <a:prstGeom prst="rect">
            <a:avLst/>
          </a:prstGeom>
        </p:spPr>
        <p:txBody>
          <a:bodyPr vert="horz"/>
          <a:lstStyle>
            <a:lvl1pPr>
              <a:defRPr sz="1800" b="1" i="0" baseline="0">
                <a:solidFill>
                  <a:srgbClr val="00205B"/>
                </a:solidFill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B0B9E05C-8BC0-4C24-2FA3-F590D8134C8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97827" y="6448112"/>
            <a:ext cx="200055" cy="20005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6D56CBE-C074-D487-76A4-0646C7685DA4}"/>
              </a:ext>
            </a:extLst>
          </p:cNvPr>
          <p:cNvSpPr txBox="1"/>
          <p:nvPr userDrawn="1"/>
        </p:nvSpPr>
        <p:spPr>
          <a:xfrm>
            <a:off x="359753" y="6448114"/>
            <a:ext cx="3483793" cy="20005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l"/>
            <a:r>
              <a:rPr lang="en-US" sz="700" b="0" i="0" kern="1200">
                <a:solidFill>
                  <a:schemeClr val="tx1">
                    <a:lumMod val="40000"/>
                    <a:lumOff val="60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©Businessolver.com, Inc. 2026 –</a:t>
            </a:r>
            <a:r>
              <a:rPr lang="en-US" sz="700" b="0" i="0" kern="1200" baseline="0">
                <a:solidFill>
                  <a:schemeClr val="tx1">
                    <a:lumMod val="40000"/>
                    <a:lumOff val="60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700" b="0" i="0" kern="1200">
                <a:solidFill>
                  <a:schemeClr val="tx1">
                    <a:lumMod val="40000"/>
                    <a:lumOff val="60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Private and Confidential –</a:t>
            </a:r>
            <a:r>
              <a:rPr lang="en-US" sz="700" b="0" i="0" kern="1200" baseline="0">
                <a:solidFill>
                  <a:schemeClr val="tx1">
                    <a:lumMod val="40000"/>
                    <a:lumOff val="60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700" b="0" i="0" kern="1200">
                <a:solidFill>
                  <a:schemeClr val="tx1">
                    <a:lumMod val="40000"/>
                    <a:lumOff val="60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Not for Distribution</a:t>
            </a:r>
            <a:endParaRPr lang="en-US" sz="700">
              <a:solidFill>
                <a:schemeClr val="tx1">
                  <a:lumMod val="40000"/>
                  <a:lumOff val="6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74EB3584-09BF-8663-F736-26CE41EC39EE}"/>
              </a:ext>
            </a:extLst>
          </p:cNvPr>
          <p:cNvSpPr txBox="1">
            <a:spLocks/>
          </p:cNvSpPr>
          <p:nvPr userDrawn="1"/>
        </p:nvSpPr>
        <p:spPr>
          <a:xfrm>
            <a:off x="9219841" y="6367657"/>
            <a:ext cx="2844800" cy="3688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800" kern="1200" baseline="0">
                <a:solidFill>
                  <a:srgbClr val="009BC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03CF35-8781-8A45-A5F8-8B87A8D5C6AE}" type="slidenum">
              <a:rPr lang="en-US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/>
              <a:t>‹#›</a:t>
            </a:fld>
            <a:endParaRPr lang="en-US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7" name="Picture 6" descr="A blue arrow pointing to the left&#10;&#10;AI-generated content may be incorrect.">
            <a:extLst>
              <a:ext uri="{FF2B5EF4-FFF2-40B4-BE49-F238E27FC236}">
                <a16:creationId xmlns:a16="http://schemas.microsoft.com/office/drawing/2014/main" id="{D9CA4E03-F1F8-9FEB-D2CC-6D2E036D8EAF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41818" y="268446"/>
            <a:ext cx="499696" cy="499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7607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1152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Chart - Nav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hart Placeholder 8">
            <a:extLst>
              <a:ext uri="{FF2B5EF4-FFF2-40B4-BE49-F238E27FC236}">
                <a16:creationId xmlns:a16="http://schemas.microsoft.com/office/drawing/2014/main" id="{0D396788-9180-232B-A0C3-74356B707CEF}"/>
              </a:ext>
            </a:extLst>
          </p:cNvPr>
          <p:cNvSpPr>
            <a:spLocks noGrp="1"/>
          </p:cNvSpPr>
          <p:nvPr>
            <p:ph type="chart" sz="quarter" idx="12" hasCustomPrompt="1"/>
          </p:nvPr>
        </p:nvSpPr>
        <p:spPr>
          <a:xfrm>
            <a:off x="786296" y="1739900"/>
            <a:ext cx="10545315" cy="44227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Chart</a:t>
            </a: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8A42576A-B187-BB95-2B99-A84A83BE78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6297" y="370265"/>
            <a:ext cx="10545314" cy="621072"/>
          </a:xfrm>
          <a:prstGeom prst="rect">
            <a:avLst/>
          </a:prstGeom>
        </p:spPr>
        <p:txBody>
          <a:bodyPr vert="horz" anchor="t" anchorCtr="0">
            <a:normAutofit/>
          </a:bodyPr>
          <a:lstStyle>
            <a:lvl1pPr>
              <a:defRPr sz="3200" b="1" i="0" baseline="0">
                <a:solidFill>
                  <a:srgbClr val="00205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Headline</a:t>
            </a:r>
          </a:p>
        </p:txBody>
      </p:sp>
      <p:sp>
        <p:nvSpPr>
          <p:cNvPr id="26" name="Text Placeholder 13">
            <a:extLst>
              <a:ext uri="{FF2B5EF4-FFF2-40B4-BE49-F238E27FC236}">
                <a16:creationId xmlns:a16="http://schemas.microsoft.com/office/drawing/2014/main" id="{B638B05A-1657-6138-7FFA-766A5110DE6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86296" y="1057680"/>
            <a:ext cx="10545315" cy="461717"/>
          </a:xfrm>
          <a:prstGeom prst="rect">
            <a:avLst/>
          </a:prstGeom>
        </p:spPr>
        <p:txBody>
          <a:bodyPr vert="horz"/>
          <a:lstStyle>
            <a:lvl1pPr>
              <a:defRPr sz="1800" b="1" i="0" baseline="0">
                <a:solidFill>
                  <a:srgbClr val="00205B"/>
                </a:solidFill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2C816EA5-E5CD-3FB0-4179-37D3D0171E5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97827" y="6448112"/>
            <a:ext cx="200055" cy="20005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EF7B438-B245-3883-1CE1-D6718038353A}"/>
              </a:ext>
            </a:extLst>
          </p:cNvPr>
          <p:cNvSpPr txBox="1"/>
          <p:nvPr userDrawn="1"/>
        </p:nvSpPr>
        <p:spPr>
          <a:xfrm>
            <a:off x="359753" y="6448114"/>
            <a:ext cx="3483793" cy="20005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l"/>
            <a:r>
              <a:rPr lang="en-US" sz="700" b="0" i="0" kern="1200">
                <a:solidFill>
                  <a:schemeClr val="tx1">
                    <a:lumMod val="40000"/>
                    <a:lumOff val="60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©Businessolver.com, Inc. 2026 –</a:t>
            </a:r>
            <a:r>
              <a:rPr lang="en-US" sz="700" b="0" i="0" kern="1200" baseline="0">
                <a:solidFill>
                  <a:schemeClr val="tx1">
                    <a:lumMod val="40000"/>
                    <a:lumOff val="60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700" b="0" i="0" kern="1200">
                <a:solidFill>
                  <a:schemeClr val="tx1">
                    <a:lumMod val="40000"/>
                    <a:lumOff val="60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Private and Confidential –</a:t>
            </a:r>
            <a:r>
              <a:rPr lang="en-US" sz="700" b="0" i="0" kern="1200" baseline="0">
                <a:solidFill>
                  <a:schemeClr val="tx1">
                    <a:lumMod val="40000"/>
                    <a:lumOff val="60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700" b="0" i="0" kern="1200">
                <a:solidFill>
                  <a:schemeClr val="tx1">
                    <a:lumMod val="40000"/>
                    <a:lumOff val="60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Not for Distribution</a:t>
            </a:r>
            <a:endParaRPr lang="en-US" sz="700">
              <a:solidFill>
                <a:schemeClr val="tx1">
                  <a:lumMod val="40000"/>
                  <a:lumOff val="6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40CC8873-08BE-F75A-C527-E7783BFFCA2B}"/>
              </a:ext>
            </a:extLst>
          </p:cNvPr>
          <p:cNvSpPr txBox="1">
            <a:spLocks/>
          </p:cNvSpPr>
          <p:nvPr userDrawn="1"/>
        </p:nvSpPr>
        <p:spPr>
          <a:xfrm>
            <a:off x="9219841" y="6367657"/>
            <a:ext cx="2844800" cy="3688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800" kern="1200" baseline="0">
                <a:solidFill>
                  <a:srgbClr val="009BC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03CF35-8781-8A45-A5F8-8B87A8D5C6AE}" type="slidenum">
              <a:rPr lang="en-US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/>
              <a:t>‹#›</a:t>
            </a:fld>
            <a:endParaRPr lang="en-US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7" name="Picture 6" descr="A blue arrow pointing to the left&#10;&#10;AI-generated content may be incorrect.">
            <a:extLst>
              <a:ext uri="{FF2B5EF4-FFF2-40B4-BE49-F238E27FC236}">
                <a16:creationId xmlns:a16="http://schemas.microsoft.com/office/drawing/2014/main" id="{05C43025-C8FD-7AE4-A6CE-01829E5AED7F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41818" y="268446"/>
            <a:ext cx="499696" cy="499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5970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BLANK - Nav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6F3F183A-96AE-3B5E-BE08-573CEDB86C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6297" y="370265"/>
            <a:ext cx="10545314" cy="621072"/>
          </a:xfrm>
          <a:prstGeom prst="rect">
            <a:avLst/>
          </a:prstGeom>
        </p:spPr>
        <p:txBody>
          <a:bodyPr vert="horz" anchor="t" anchorCtr="0">
            <a:normAutofit/>
          </a:bodyPr>
          <a:lstStyle>
            <a:lvl1pPr>
              <a:defRPr sz="3200" b="1" i="0" baseline="0">
                <a:solidFill>
                  <a:srgbClr val="00205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Headline</a:t>
            </a:r>
          </a:p>
        </p:txBody>
      </p:sp>
      <p:sp>
        <p:nvSpPr>
          <p:cNvPr id="10" name="Text Placeholder 13">
            <a:extLst>
              <a:ext uri="{FF2B5EF4-FFF2-40B4-BE49-F238E27FC236}">
                <a16:creationId xmlns:a16="http://schemas.microsoft.com/office/drawing/2014/main" id="{CF7E42B3-DB27-99E5-89A2-49BF9926E66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86296" y="1057680"/>
            <a:ext cx="10545315" cy="461717"/>
          </a:xfrm>
          <a:prstGeom prst="rect">
            <a:avLst/>
          </a:prstGeom>
        </p:spPr>
        <p:txBody>
          <a:bodyPr vert="horz"/>
          <a:lstStyle>
            <a:lvl1pPr>
              <a:defRPr sz="1800" b="1" i="0" baseline="0">
                <a:solidFill>
                  <a:srgbClr val="00205B"/>
                </a:solidFill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D4D1A918-59D6-8E9D-D6AB-F35A694492C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97827" y="6448112"/>
            <a:ext cx="200055" cy="20005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1E9D3C6-B0E7-7E91-047D-61385341E6BD}"/>
              </a:ext>
            </a:extLst>
          </p:cNvPr>
          <p:cNvSpPr txBox="1"/>
          <p:nvPr userDrawn="1"/>
        </p:nvSpPr>
        <p:spPr>
          <a:xfrm>
            <a:off x="359753" y="6448114"/>
            <a:ext cx="3483793" cy="20005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l"/>
            <a:r>
              <a:rPr lang="en-US" sz="700" b="0" i="0" kern="1200">
                <a:solidFill>
                  <a:schemeClr val="tx1">
                    <a:lumMod val="40000"/>
                    <a:lumOff val="60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©Businessolver.com, Inc. 2026 –</a:t>
            </a:r>
            <a:r>
              <a:rPr lang="en-US" sz="700" b="0" i="0" kern="1200" baseline="0">
                <a:solidFill>
                  <a:schemeClr val="tx1">
                    <a:lumMod val="40000"/>
                    <a:lumOff val="60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700" b="0" i="0" kern="1200">
                <a:solidFill>
                  <a:schemeClr val="tx1">
                    <a:lumMod val="40000"/>
                    <a:lumOff val="60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Private and Confidential –</a:t>
            </a:r>
            <a:r>
              <a:rPr lang="en-US" sz="700" b="0" i="0" kern="1200" baseline="0">
                <a:solidFill>
                  <a:schemeClr val="tx1">
                    <a:lumMod val="40000"/>
                    <a:lumOff val="60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700" b="0" i="0" kern="1200">
                <a:solidFill>
                  <a:schemeClr val="tx1">
                    <a:lumMod val="40000"/>
                    <a:lumOff val="60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Not for Distribution</a:t>
            </a:r>
            <a:endParaRPr lang="en-US" sz="700">
              <a:solidFill>
                <a:schemeClr val="tx1">
                  <a:lumMod val="40000"/>
                  <a:lumOff val="6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Slide Number Placeholder 2">
            <a:extLst>
              <a:ext uri="{FF2B5EF4-FFF2-40B4-BE49-F238E27FC236}">
                <a16:creationId xmlns:a16="http://schemas.microsoft.com/office/drawing/2014/main" id="{0426CF40-8B1E-086C-4332-E93F89E55742}"/>
              </a:ext>
            </a:extLst>
          </p:cNvPr>
          <p:cNvSpPr txBox="1">
            <a:spLocks/>
          </p:cNvSpPr>
          <p:nvPr userDrawn="1"/>
        </p:nvSpPr>
        <p:spPr>
          <a:xfrm>
            <a:off x="9219841" y="6367657"/>
            <a:ext cx="2844800" cy="3688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800" kern="1200" baseline="0">
                <a:solidFill>
                  <a:srgbClr val="009BC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03CF35-8781-8A45-A5F8-8B87A8D5C6AE}" type="slidenum">
              <a:rPr lang="en-US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/>
              <a:t>‹#›</a:t>
            </a:fld>
            <a:endParaRPr lang="en-US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8" name="Picture 7" descr="A blue arrow pointing to the left&#10;&#10;AI-generated content may be incorrect.">
            <a:extLst>
              <a:ext uri="{FF2B5EF4-FFF2-40B4-BE49-F238E27FC236}">
                <a16:creationId xmlns:a16="http://schemas.microsoft.com/office/drawing/2014/main" id="{D7B9245A-23CD-CB85-C6A1-4721B0E9660B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41818" y="268446"/>
            <a:ext cx="499696" cy="499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6877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out Slide - Nav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65F2A1-7A54-CA12-F8C5-BDEAA3456F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8883" y="2152872"/>
            <a:ext cx="4090561" cy="1164565"/>
          </a:xfrm>
          <a:prstGeom prst="rect">
            <a:avLst/>
          </a:prstGeom>
        </p:spPr>
        <p:txBody>
          <a:bodyPr vert="horz" anchor="t" anchorCtr="0"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Headline</a:t>
            </a:r>
          </a:p>
        </p:txBody>
      </p:sp>
      <p:sp>
        <p:nvSpPr>
          <p:cNvPr id="8" name="Text Placeholder 13">
            <a:extLst>
              <a:ext uri="{FF2B5EF4-FFF2-40B4-BE49-F238E27FC236}">
                <a16:creationId xmlns:a16="http://schemas.microsoft.com/office/drawing/2014/main" id="{609251E6-16E9-A5FA-1344-58A5579A611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98882" y="3607948"/>
            <a:ext cx="4090561" cy="1262226"/>
          </a:xfrm>
          <a:prstGeom prst="rect">
            <a:avLst/>
          </a:prstGeom>
        </p:spPr>
        <p:txBody>
          <a:bodyPr vert="horz"/>
          <a:lstStyle>
            <a:lvl1pPr>
              <a:defRPr b="1" i="0" baseline="0">
                <a:solidFill>
                  <a:schemeClr val="bg1"/>
                </a:solidFill>
              </a:defRPr>
            </a:lvl1pPr>
          </a:lstStyle>
          <a:p>
            <a:pPr>
              <a:spcBef>
                <a:spcPts val="0"/>
              </a:spcBef>
              <a:buSzTx/>
              <a:defRPr/>
            </a:pPr>
            <a:r>
              <a:rPr lang="en-US" b="1">
                <a:solidFill>
                  <a:schemeClr val="bg1"/>
                </a:solidFill>
              </a:rPr>
              <a:t>White text only. This slide is used to call forward and emphasize a singular message. stats, photos, system shots, solvers, etc. </a:t>
            </a:r>
          </a:p>
        </p:txBody>
      </p:sp>
      <p:sp>
        <p:nvSpPr>
          <p:cNvPr id="12" name="Slide Number Placeholder 2">
            <a:extLst>
              <a:ext uri="{FF2B5EF4-FFF2-40B4-BE49-F238E27FC236}">
                <a16:creationId xmlns:a16="http://schemas.microsoft.com/office/drawing/2014/main" id="{F154F6BA-F0B5-F533-9D0C-4C66B79E7334}"/>
              </a:ext>
            </a:extLst>
          </p:cNvPr>
          <p:cNvSpPr txBox="1">
            <a:spLocks/>
          </p:cNvSpPr>
          <p:nvPr userDrawn="1"/>
        </p:nvSpPr>
        <p:spPr>
          <a:xfrm>
            <a:off x="9219841" y="6367657"/>
            <a:ext cx="2844800" cy="3688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800" kern="1200" baseline="0">
                <a:solidFill>
                  <a:srgbClr val="009BC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03CF35-8781-8A45-A5F8-8B87A8D5C6AE}" type="slidenum">
              <a:rPr lang="en-US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/>
              <a:t>‹#›</a:t>
            </a:fld>
            <a:endParaRPr lang="en-US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A321D42-F475-F683-C69E-0093AC9A1FD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97798" y="6448113"/>
            <a:ext cx="200055" cy="20005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E90EC58-2AFF-1145-DC20-85FE6152FA14}"/>
              </a:ext>
            </a:extLst>
          </p:cNvPr>
          <p:cNvSpPr txBox="1"/>
          <p:nvPr userDrawn="1"/>
        </p:nvSpPr>
        <p:spPr>
          <a:xfrm>
            <a:off x="359753" y="6448114"/>
            <a:ext cx="3483793" cy="20005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l"/>
            <a:r>
              <a:rPr lang="en-US" sz="700" b="0" i="0" kern="120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©Businessolver.com, Inc. 2026 –</a:t>
            </a:r>
            <a:r>
              <a:rPr lang="en-US" sz="700" b="0" i="0" kern="1200" baseline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700" b="0" i="0" kern="120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Private and Confidential –</a:t>
            </a:r>
            <a:r>
              <a:rPr lang="en-US" sz="700" b="0" i="0" kern="1200" baseline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700" b="0" i="0" kern="120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Not for Distribution</a:t>
            </a:r>
            <a:endParaRPr lang="en-US" sz="70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Round Same Side Corner Rectangle 2">
            <a:extLst>
              <a:ext uri="{FF2B5EF4-FFF2-40B4-BE49-F238E27FC236}">
                <a16:creationId xmlns:a16="http://schemas.microsoft.com/office/drawing/2014/main" id="{C8B39075-8E05-286D-5664-B203AF078AC1}"/>
              </a:ext>
            </a:extLst>
          </p:cNvPr>
          <p:cNvSpPr/>
          <p:nvPr userDrawn="1"/>
        </p:nvSpPr>
        <p:spPr>
          <a:xfrm rot="16200000">
            <a:off x="6837221" y="574431"/>
            <a:ext cx="5000423" cy="5709136"/>
          </a:xfrm>
          <a:prstGeom prst="round2SameRect">
            <a:avLst>
              <a:gd name="adj1" fmla="val 4489"/>
              <a:gd name="adj2" fmla="val 0"/>
            </a:avLst>
          </a:prstGeom>
          <a:solidFill>
            <a:schemeClr val="bg1"/>
          </a:solidFill>
          <a:ln>
            <a:noFill/>
          </a:ln>
          <a:effectLst>
            <a:outerShdw blurRad="211362" dist="108492" dir="4560000" sx="98000" sy="98000" algn="tl" rotWithShape="0">
              <a:schemeClr val="tx1">
                <a:alpha val="58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21">
            <a:extLst>
              <a:ext uri="{FF2B5EF4-FFF2-40B4-BE49-F238E27FC236}">
                <a16:creationId xmlns:a16="http://schemas.microsoft.com/office/drawing/2014/main" id="{F13F9AB8-FCD4-0938-19CF-B568D6ABDB54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879600" y="1177724"/>
            <a:ext cx="4906111" cy="450255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Chart/image/photo/stat</a:t>
            </a:r>
          </a:p>
        </p:txBody>
      </p:sp>
    </p:spTree>
    <p:extLst>
      <p:ext uri="{BB962C8B-B14F-4D97-AF65-F5344CB8AC3E}">
        <p14:creationId xmlns:p14="http://schemas.microsoft.com/office/powerpoint/2010/main" val="5816651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ilde - Turquois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 Same Side Corner Rectangle 14">
            <a:extLst>
              <a:ext uri="{FF2B5EF4-FFF2-40B4-BE49-F238E27FC236}">
                <a16:creationId xmlns:a16="http://schemas.microsoft.com/office/drawing/2014/main" id="{E3E4D7A1-988C-49E7-F090-79CA2506A798}"/>
              </a:ext>
            </a:extLst>
          </p:cNvPr>
          <p:cNvSpPr/>
          <p:nvPr userDrawn="1"/>
        </p:nvSpPr>
        <p:spPr>
          <a:xfrm rot="5400000">
            <a:off x="3092178" y="-2163392"/>
            <a:ext cx="5000423" cy="11184784"/>
          </a:xfrm>
          <a:prstGeom prst="round2SameRect">
            <a:avLst>
              <a:gd name="adj1" fmla="val 4489"/>
              <a:gd name="adj2" fmla="val 0"/>
            </a:avLst>
          </a:prstGeom>
          <a:solidFill>
            <a:schemeClr val="bg1"/>
          </a:solidFill>
          <a:ln>
            <a:noFill/>
          </a:ln>
          <a:effectLst>
            <a:outerShdw blurRad="211362" dist="192435" dir="2700000" sx="98000" sy="98000" algn="tl" rotWithShape="0">
              <a:schemeClr val="tx1">
                <a:alpha val="58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2">
            <a:extLst>
              <a:ext uri="{FF2B5EF4-FFF2-40B4-BE49-F238E27FC236}">
                <a16:creationId xmlns:a16="http://schemas.microsoft.com/office/drawing/2014/main" id="{10C74995-266B-919F-A959-D423C62B0ECF}"/>
              </a:ext>
            </a:extLst>
          </p:cNvPr>
          <p:cNvSpPr txBox="1">
            <a:spLocks/>
          </p:cNvSpPr>
          <p:nvPr userDrawn="1"/>
        </p:nvSpPr>
        <p:spPr>
          <a:xfrm>
            <a:off x="9219841" y="6367657"/>
            <a:ext cx="2844800" cy="3688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800" kern="1200" baseline="0">
                <a:solidFill>
                  <a:srgbClr val="009BC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03CF35-8781-8A45-A5F8-8B87A8D5C6AE}" type="slidenum">
              <a:rPr lang="en-US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/>
              <a:t>‹#›</a:t>
            </a:fld>
            <a:endParaRPr lang="en-US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2888764-D1A9-E677-52EC-7906EA3A2C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97798" y="6448113"/>
            <a:ext cx="200055" cy="20005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F858DBB-BD43-14F7-245C-6D4A55EFC6B4}"/>
              </a:ext>
            </a:extLst>
          </p:cNvPr>
          <p:cNvSpPr txBox="1"/>
          <p:nvPr userDrawn="1"/>
        </p:nvSpPr>
        <p:spPr>
          <a:xfrm>
            <a:off x="359753" y="6448114"/>
            <a:ext cx="3483793" cy="20005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l"/>
            <a:r>
              <a:rPr lang="en-US" sz="700" b="0" i="0" kern="120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©Businessolver.com, Inc. 2026 –</a:t>
            </a:r>
            <a:r>
              <a:rPr lang="en-US" sz="700" b="0" i="0" kern="1200" baseline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700" b="0" i="0" kern="120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Private and Confidential –</a:t>
            </a:r>
            <a:r>
              <a:rPr lang="en-US" sz="700" b="0" i="0" kern="1200" baseline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700" b="0" i="0" kern="120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Not for Distribution</a:t>
            </a:r>
            <a:endParaRPr lang="en-US" sz="70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D6283ABE-390A-1288-1CF7-B4045EF08C0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51415" y="3312137"/>
            <a:ext cx="7937500" cy="1728787"/>
          </a:xfrm>
          <a:prstGeom prst="rect">
            <a:avLst/>
          </a:prstGeom>
        </p:spPr>
        <p:txBody>
          <a:bodyPr/>
          <a:lstStyle>
            <a:lvl1pPr>
              <a:defRPr sz="1800" b="1">
                <a:solidFill>
                  <a:schemeClr val="tx1"/>
                </a:solidFill>
              </a:defRPr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16FDDBDA-6526-514E-F85B-590827BEE5B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51415" y="2236623"/>
            <a:ext cx="8042532" cy="793953"/>
          </a:xfrm>
          <a:prstGeom prst="rect">
            <a:avLst/>
          </a:prstGeom>
        </p:spPr>
        <p:txBody>
          <a:bodyPr/>
          <a:lstStyle>
            <a:lvl1pPr>
              <a:defRPr sz="6000" b="1" i="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Transition headline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4C3C636-206C-D004-B963-1C97E800D21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68290" y="1580708"/>
            <a:ext cx="8408782" cy="434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7846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1 Column - Turquois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7167B02D-4E4E-1459-7513-509521E9CE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6297" y="370265"/>
            <a:ext cx="10545314" cy="621072"/>
          </a:xfrm>
          <a:prstGeom prst="rect">
            <a:avLst/>
          </a:prstGeom>
        </p:spPr>
        <p:txBody>
          <a:bodyPr vert="horz" anchor="t" anchorCtr="0">
            <a:normAutofit/>
          </a:bodyPr>
          <a:lstStyle>
            <a:lvl1pPr>
              <a:defRPr sz="3200" b="1" i="0" baseline="0">
                <a:solidFill>
                  <a:srgbClr val="00205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Headline</a:t>
            </a:r>
          </a:p>
        </p:txBody>
      </p:sp>
      <p:sp>
        <p:nvSpPr>
          <p:cNvPr id="10" name="Text Placeholder 13">
            <a:extLst>
              <a:ext uri="{FF2B5EF4-FFF2-40B4-BE49-F238E27FC236}">
                <a16:creationId xmlns:a16="http://schemas.microsoft.com/office/drawing/2014/main" id="{D2B8898A-EAE8-7F47-FFF0-533816A575B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86296" y="1057680"/>
            <a:ext cx="10545315" cy="461717"/>
          </a:xfrm>
          <a:prstGeom prst="rect">
            <a:avLst/>
          </a:prstGeom>
        </p:spPr>
        <p:txBody>
          <a:bodyPr vert="horz"/>
          <a:lstStyle>
            <a:lvl1pPr>
              <a:defRPr sz="1800" b="1" i="0" baseline="0">
                <a:solidFill>
                  <a:srgbClr val="00205B"/>
                </a:solidFill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11" name="Text Placeholder 13">
            <a:extLst>
              <a:ext uri="{FF2B5EF4-FFF2-40B4-BE49-F238E27FC236}">
                <a16:creationId xmlns:a16="http://schemas.microsoft.com/office/drawing/2014/main" id="{BB51D040-8C40-913E-C85F-E2D1C1C1104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86297" y="1651820"/>
            <a:ext cx="10545314" cy="4469281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100000"/>
              <a:buFontTx/>
              <a:buNone/>
              <a:tabLst/>
              <a:defRPr sz="1600" b="0" baseline="0">
                <a:solidFill>
                  <a:schemeClr val="tx1"/>
                </a:solidFill>
              </a:defRPr>
            </a:lvl1pPr>
            <a:lvl2pPr marL="742950" marR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tabLst/>
              <a:defRPr sz="1600" b="0">
                <a:solidFill>
                  <a:schemeClr val="tx1"/>
                </a:solidFill>
              </a:defRPr>
            </a:lvl2pPr>
            <a:lvl3pPr marL="91440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tabLst/>
              <a:defRPr sz="1600" b="0" baseline="0">
                <a:solidFill>
                  <a:schemeClr val="tx1"/>
                </a:solidFill>
              </a:defRPr>
            </a:lvl3pPr>
            <a:lvl4pPr marL="17145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4pPr>
            <a:lvl5pPr marL="20574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One Column Layout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D951EF00-547C-31F7-49FC-58AB607A32E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97827" y="6448112"/>
            <a:ext cx="200055" cy="20005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9CD0805-296F-6B73-90D4-1D7CD2C3AAAD}"/>
              </a:ext>
            </a:extLst>
          </p:cNvPr>
          <p:cNvSpPr txBox="1"/>
          <p:nvPr userDrawn="1"/>
        </p:nvSpPr>
        <p:spPr>
          <a:xfrm>
            <a:off x="359753" y="6448114"/>
            <a:ext cx="3483793" cy="20005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l"/>
            <a:r>
              <a:rPr lang="en-US" sz="700" b="0" i="0" kern="1200">
                <a:solidFill>
                  <a:schemeClr val="tx1">
                    <a:lumMod val="40000"/>
                    <a:lumOff val="60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©Businessolver.com, Inc. 2026 –</a:t>
            </a:r>
            <a:r>
              <a:rPr lang="en-US" sz="700" b="0" i="0" kern="1200" baseline="0">
                <a:solidFill>
                  <a:schemeClr val="tx1">
                    <a:lumMod val="40000"/>
                    <a:lumOff val="60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700" b="0" i="0" kern="1200">
                <a:solidFill>
                  <a:schemeClr val="tx1">
                    <a:lumMod val="40000"/>
                    <a:lumOff val="60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Private and Confidential –</a:t>
            </a:r>
            <a:r>
              <a:rPr lang="en-US" sz="700" b="0" i="0" kern="1200" baseline="0">
                <a:solidFill>
                  <a:schemeClr val="tx1">
                    <a:lumMod val="40000"/>
                    <a:lumOff val="60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700" b="0" i="0" kern="1200">
                <a:solidFill>
                  <a:schemeClr val="tx1">
                    <a:lumMod val="40000"/>
                    <a:lumOff val="60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Not for Distribution</a:t>
            </a:r>
            <a:endParaRPr lang="en-US" sz="700">
              <a:solidFill>
                <a:schemeClr val="tx1">
                  <a:lumMod val="40000"/>
                  <a:lumOff val="6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BE95EECD-4A46-62D1-F52E-5D71F441A793}"/>
              </a:ext>
            </a:extLst>
          </p:cNvPr>
          <p:cNvSpPr txBox="1">
            <a:spLocks/>
          </p:cNvSpPr>
          <p:nvPr userDrawn="1"/>
        </p:nvSpPr>
        <p:spPr>
          <a:xfrm>
            <a:off x="9219841" y="6367657"/>
            <a:ext cx="2844800" cy="3688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800" kern="1200" baseline="0">
                <a:solidFill>
                  <a:srgbClr val="009BC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03CF35-8781-8A45-A5F8-8B87A8D5C6AE}" type="slidenum">
              <a:rPr lang="en-US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/>
              <a:t>‹#›</a:t>
            </a:fld>
            <a:endParaRPr lang="en-US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4" name="Picture 3" descr="A blue arrow pointing to the left&#10;&#10;AI-generated content may be incorrect.">
            <a:extLst>
              <a:ext uri="{FF2B5EF4-FFF2-40B4-BE49-F238E27FC236}">
                <a16:creationId xmlns:a16="http://schemas.microsoft.com/office/drawing/2014/main" id="{E2E94D37-12DA-B8BA-367B-E1273E6735C3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41818" y="268446"/>
            <a:ext cx="499696" cy="499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3556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1152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Chart - Turquois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hart Placeholder 8">
            <a:extLst>
              <a:ext uri="{FF2B5EF4-FFF2-40B4-BE49-F238E27FC236}">
                <a16:creationId xmlns:a16="http://schemas.microsoft.com/office/drawing/2014/main" id="{ADF788E6-DE25-596C-9AB7-D24022262F46}"/>
              </a:ext>
            </a:extLst>
          </p:cNvPr>
          <p:cNvSpPr>
            <a:spLocks noGrp="1"/>
          </p:cNvSpPr>
          <p:nvPr>
            <p:ph type="chart" sz="quarter" idx="12" hasCustomPrompt="1"/>
          </p:nvPr>
        </p:nvSpPr>
        <p:spPr>
          <a:xfrm>
            <a:off x="786296" y="1739900"/>
            <a:ext cx="10545315" cy="44227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Chart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E53B0F65-4C1E-5C66-0AED-39562E60E0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6297" y="370265"/>
            <a:ext cx="10545314" cy="621072"/>
          </a:xfrm>
          <a:prstGeom prst="rect">
            <a:avLst/>
          </a:prstGeom>
        </p:spPr>
        <p:txBody>
          <a:bodyPr vert="horz" anchor="t" anchorCtr="0">
            <a:normAutofit/>
          </a:bodyPr>
          <a:lstStyle>
            <a:lvl1pPr>
              <a:defRPr sz="3200" b="1" i="0" baseline="0">
                <a:solidFill>
                  <a:srgbClr val="00205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Headline</a:t>
            </a:r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8D37F38D-B9DF-B041-17BC-5C7DAA06EDC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86296" y="1057680"/>
            <a:ext cx="10545315" cy="461717"/>
          </a:xfrm>
          <a:prstGeom prst="rect">
            <a:avLst/>
          </a:prstGeom>
        </p:spPr>
        <p:txBody>
          <a:bodyPr vert="horz"/>
          <a:lstStyle>
            <a:lvl1pPr>
              <a:defRPr sz="1800" b="1" i="0" baseline="0">
                <a:solidFill>
                  <a:srgbClr val="00205B"/>
                </a:solidFill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pic>
        <p:nvPicPr>
          <p:cNvPr id="24" name="Graphic 23">
            <a:extLst>
              <a:ext uri="{FF2B5EF4-FFF2-40B4-BE49-F238E27FC236}">
                <a16:creationId xmlns:a16="http://schemas.microsoft.com/office/drawing/2014/main" id="{C4AE33DB-939F-4A44-27C7-064E63F7B4B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97827" y="6448112"/>
            <a:ext cx="200055" cy="200055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1A727F89-178A-770F-322F-8A98F60DC869}"/>
              </a:ext>
            </a:extLst>
          </p:cNvPr>
          <p:cNvSpPr txBox="1"/>
          <p:nvPr userDrawn="1"/>
        </p:nvSpPr>
        <p:spPr>
          <a:xfrm>
            <a:off x="359753" y="6448114"/>
            <a:ext cx="3483793" cy="20005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l"/>
            <a:r>
              <a:rPr lang="en-US" sz="700" b="0" i="0" kern="1200">
                <a:solidFill>
                  <a:schemeClr val="tx1">
                    <a:lumMod val="40000"/>
                    <a:lumOff val="60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©Businessolver.com, Inc. 2026 –</a:t>
            </a:r>
            <a:r>
              <a:rPr lang="en-US" sz="700" b="0" i="0" kern="1200" baseline="0">
                <a:solidFill>
                  <a:schemeClr val="tx1">
                    <a:lumMod val="40000"/>
                    <a:lumOff val="60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700" b="0" i="0" kern="1200">
                <a:solidFill>
                  <a:schemeClr val="tx1">
                    <a:lumMod val="40000"/>
                    <a:lumOff val="60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Private and Confidential –</a:t>
            </a:r>
            <a:r>
              <a:rPr lang="en-US" sz="700" b="0" i="0" kern="1200" baseline="0">
                <a:solidFill>
                  <a:schemeClr val="tx1">
                    <a:lumMod val="40000"/>
                    <a:lumOff val="60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700" b="0" i="0" kern="1200">
                <a:solidFill>
                  <a:schemeClr val="tx1">
                    <a:lumMod val="40000"/>
                    <a:lumOff val="60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Not for Distribution</a:t>
            </a:r>
            <a:endParaRPr lang="en-US" sz="700">
              <a:solidFill>
                <a:schemeClr val="tx1">
                  <a:lumMod val="40000"/>
                  <a:lumOff val="6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6" name="Slide Number Placeholder 2">
            <a:extLst>
              <a:ext uri="{FF2B5EF4-FFF2-40B4-BE49-F238E27FC236}">
                <a16:creationId xmlns:a16="http://schemas.microsoft.com/office/drawing/2014/main" id="{B3FDC979-C07A-A825-6C17-4A55BBD7F626}"/>
              </a:ext>
            </a:extLst>
          </p:cNvPr>
          <p:cNvSpPr txBox="1">
            <a:spLocks/>
          </p:cNvSpPr>
          <p:nvPr userDrawn="1"/>
        </p:nvSpPr>
        <p:spPr>
          <a:xfrm>
            <a:off x="9219841" y="6367657"/>
            <a:ext cx="2844800" cy="3688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800" kern="1200" baseline="0">
                <a:solidFill>
                  <a:srgbClr val="009BC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03CF35-8781-8A45-A5F8-8B87A8D5C6AE}" type="slidenum">
              <a:rPr lang="en-US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/>
              <a:t>‹#›</a:t>
            </a:fld>
            <a:endParaRPr lang="en-US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3" name="Picture 2" descr="A blue arrow pointing to the left&#10;&#10;AI-generated content may be incorrect.">
            <a:extLst>
              <a:ext uri="{FF2B5EF4-FFF2-40B4-BE49-F238E27FC236}">
                <a16:creationId xmlns:a16="http://schemas.microsoft.com/office/drawing/2014/main" id="{02F291FA-B9CC-8291-3028-C1DA45286E9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41818" y="268446"/>
            <a:ext cx="499696" cy="499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2498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2 Column - Turquois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Placeholder 13">
            <a:extLst>
              <a:ext uri="{FF2B5EF4-FFF2-40B4-BE49-F238E27FC236}">
                <a16:creationId xmlns:a16="http://schemas.microsoft.com/office/drawing/2014/main" id="{71F5E74B-0528-2E32-B23A-8283A73EF18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86296" y="1878327"/>
            <a:ext cx="10545314" cy="3804763"/>
          </a:xfrm>
          <a:prstGeom prst="rect">
            <a:avLst/>
          </a:prstGeom>
        </p:spPr>
        <p:txBody>
          <a:bodyPr vert="horz" numCol="2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None/>
              <a:tabLst/>
              <a:defRPr sz="1600" b="0" baseline="0">
                <a:solidFill>
                  <a:schemeClr val="tx1"/>
                </a:solidFill>
              </a:defRPr>
            </a:lvl1pPr>
            <a:lvl2pPr marL="742950" marR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tabLst/>
              <a:defRPr sz="1600" b="0">
                <a:solidFill>
                  <a:schemeClr val="tx1"/>
                </a:solidFill>
              </a:defRPr>
            </a:lvl2pPr>
            <a:lvl3pPr marL="1200150" marR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tabLst/>
              <a:defRPr sz="1600" b="0" baseline="0">
                <a:solidFill>
                  <a:schemeClr val="tx1"/>
                </a:solidFill>
              </a:defRPr>
            </a:lvl3pPr>
            <a:lvl4pPr marL="17145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4pPr>
            <a:lvl5pPr marL="182880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Two Column Layout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2"/>
            <a:endParaRPr lang="en-US"/>
          </a:p>
          <a:p>
            <a:pPr lvl="0"/>
            <a:r>
              <a:rPr lang="en-US"/>
              <a:t>Two Column Layout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4"/>
            <a:endParaRPr lang="en-US"/>
          </a:p>
          <a:p>
            <a:pPr lvl="4"/>
            <a:endParaRPr lang="en-US"/>
          </a:p>
          <a:p>
            <a:pPr lvl="0"/>
            <a:r>
              <a:rPr lang="en-US"/>
              <a:t>Two Column Layout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4"/>
            <a:endParaRPr lang="en-US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/>
          </a:p>
          <a:p>
            <a:pPr lvl="2"/>
            <a:endParaRPr lang="en-US"/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  <a:p>
            <a:pPr lvl="2"/>
            <a:endParaRPr lang="en-US"/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091A28FE-54DC-8A39-2918-58B88BC634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6297" y="370265"/>
            <a:ext cx="10545314" cy="621072"/>
          </a:xfrm>
          <a:prstGeom prst="rect">
            <a:avLst/>
          </a:prstGeom>
        </p:spPr>
        <p:txBody>
          <a:bodyPr vert="horz" anchor="t" anchorCtr="0">
            <a:normAutofit/>
          </a:bodyPr>
          <a:lstStyle>
            <a:lvl1pPr>
              <a:defRPr sz="3200" b="1" i="0" baseline="0">
                <a:solidFill>
                  <a:srgbClr val="00205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Headline</a:t>
            </a:r>
          </a:p>
        </p:txBody>
      </p:sp>
      <p:sp>
        <p:nvSpPr>
          <p:cNvPr id="31" name="Text Placeholder 13">
            <a:extLst>
              <a:ext uri="{FF2B5EF4-FFF2-40B4-BE49-F238E27FC236}">
                <a16:creationId xmlns:a16="http://schemas.microsoft.com/office/drawing/2014/main" id="{3EB66702-8A70-DE0F-76FD-DD15AB23BDC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86296" y="1057680"/>
            <a:ext cx="10545315" cy="461717"/>
          </a:xfrm>
          <a:prstGeom prst="rect">
            <a:avLst/>
          </a:prstGeom>
        </p:spPr>
        <p:txBody>
          <a:bodyPr vert="horz"/>
          <a:lstStyle>
            <a:lvl1pPr>
              <a:defRPr sz="1800" b="1" i="0" baseline="0">
                <a:solidFill>
                  <a:srgbClr val="00205B"/>
                </a:solidFill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14AFB3F5-7A81-E0FF-7D0A-1E5D8DAEB52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97827" y="6448112"/>
            <a:ext cx="200055" cy="20005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C289477-72B9-D857-5E56-9E98DB17531C}"/>
              </a:ext>
            </a:extLst>
          </p:cNvPr>
          <p:cNvSpPr txBox="1"/>
          <p:nvPr userDrawn="1"/>
        </p:nvSpPr>
        <p:spPr>
          <a:xfrm>
            <a:off x="359753" y="6448114"/>
            <a:ext cx="3483793" cy="20005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l"/>
            <a:r>
              <a:rPr lang="en-US" sz="700" b="0" i="0" kern="1200">
                <a:solidFill>
                  <a:schemeClr val="tx1">
                    <a:lumMod val="40000"/>
                    <a:lumOff val="60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©Businessolver.com, Inc. 2026 –</a:t>
            </a:r>
            <a:r>
              <a:rPr lang="en-US" sz="700" b="0" i="0" kern="1200" baseline="0">
                <a:solidFill>
                  <a:schemeClr val="tx1">
                    <a:lumMod val="40000"/>
                    <a:lumOff val="60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700" b="0" i="0" kern="1200">
                <a:solidFill>
                  <a:schemeClr val="tx1">
                    <a:lumMod val="40000"/>
                    <a:lumOff val="60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Private and Confidential –</a:t>
            </a:r>
            <a:r>
              <a:rPr lang="en-US" sz="700" b="0" i="0" kern="1200" baseline="0">
                <a:solidFill>
                  <a:schemeClr val="tx1">
                    <a:lumMod val="40000"/>
                    <a:lumOff val="60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700" b="0" i="0" kern="1200">
                <a:solidFill>
                  <a:schemeClr val="tx1">
                    <a:lumMod val="40000"/>
                    <a:lumOff val="60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Not for Distribution</a:t>
            </a:r>
            <a:endParaRPr lang="en-US" sz="700">
              <a:solidFill>
                <a:schemeClr val="tx1">
                  <a:lumMod val="40000"/>
                  <a:lumOff val="6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1DB3BAD7-8D13-E673-0C2F-99901B14EF92}"/>
              </a:ext>
            </a:extLst>
          </p:cNvPr>
          <p:cNvSpPr txBox="1">
            <a:spLocks/>
          </p:cNvSpPr>
          <p:nvPr userDrawn="1"/>
        </p:nvSpPr>
        <p:spPr>
          <a:xfrm>
            <a:off x="9219841" y="6367657"/>
            <a:ext cx="2844800" cy="3688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800" kern="1200" baseline="0">
                <a:solidFill>
                  <a:srgbClr val="009BC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03CF35-8781-8A45-A5F8-8B87A8D5C6AE}" type="slidenum">
              <a:rPr lang="en-US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/>
              <a:t>‹#›</a:t>
            </a:fld>
            <a:endParaRPr lang="en-US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7" name="Picture 6" descr="A blue arrow pointing to the left&#10;&#10;AI-generated content may be incorrect.">
            <a:extLst>
              <a:ext uri="{FF2B5EF4-FFF2-40B4-BE49-F238E27FC236}">
                <a16:creationId xmlns:a16="http://schemas.microsoft.com/office/drawing/2014/main" id="{C42D8C54-E7A2-F684-9BC5-FAE769ADB8E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41818" y="268446"/>
            <a:ext cx="499696" cy="499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2247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1152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BLANK - Turquois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7FB6629A-CDF6-603A-18A3-1EAF433D79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6297" y="370265"/>
            <a:ext cx="10545314" cy="621072"/>
          </a:xfrm>
          <a:prstGeom prst="rect">
            <a:avLst/>
          </a:prstGeom>
        </p:spPr>
        <p:txBody>
          <a:bodyPr vert="horz" anchor="t" anchorCtr="0">
            <a:normAutofit/>
          </a:bodyPr>
          <a:lstStyle>
            <a:lvl1pPr>
              <a:defRPr sz="3200" b="1" i="0" baseline="0">
                <a:solidFill>
                  <a:srgbClr val="00205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Headline</a:t>
            </a:r>
          </a:p>
        </p:txBody>
      </p:sp>
      <p:sp>
        <p:nvSpPr>
          <p:cNvPr id="13" name="Text Placeholder 13">
            <a:extLst>
              <a:ext uri="{FF2B5EF4-FFF2-40B4-BE49-F238E27FC236}">
                <a16:creationId xmlns:a16="http://schemas.microsoft.com/office/drawing/2014/main" id="{4D3E2238-FDD1-0A64-643E-070F8684CFD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86296" y="1057680"/>
            <a:ext cx="10545315" cy="461717"/>
          </a:xfrm>
          <a:prstGeom prst="rect">
            <a:avLst/>
          </a:prstGeom>
        </p:spPr>
        <p:txBody>
          <a:bodyPr vert="horz"/>
          <a:lstStyle>
            <a:lvl1pPr>
              <a:defRPr sz="1800" b="1" i="0" baseline="0">
                <a:solidFill>
                  <a:srgbClr val="00205B"/>
                </a:solidFill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EAEBF23B-DE3B-6F7C-4916-200931E03E8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97827" y="6448112"/>
            <a:ext cx="200055" cy="20005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1E0B143-A787-D508-0CF8-B552E31D49A7}"/>
              </a:ext>
            </a:extLst>
          </p:cNvPr>
          <p:cNvSpPr txBox="1"/>
          <p:nvPr userDrawn="1"/>
        </p:nvSpPr>
        <p:spPr>
          <a:xfrm>
            <a:off x="359753" y="6448114"/>
            <a:ext cx="3483793" cy="20005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l"/>
            <a:r>
              <a:rPr lang="en-US" sz="700" b="0" i="0" kern="1200">
                <a:solidFill>
                  <a:schemeClr val="tx1">
                    <a:lumMod val="40000"/>
                    <a:lumOff val="60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©Businessolver.com, Inc. 2026 –</a:t>
            </a:r>
            <a:r>
              <a:rPr lang="en-US" sz="700" b="0" i="0" kern="1200" baseline="0">
                <a:solidFill>
                  <a:schemeClr val="tx1">
                    <a:lumMod val="40000"/>
                    <a:lumOff val="60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700" b="0" i="0" kern="1200">
                <a:solidFill>
                  <a:schemeClr val="tx1">
                    <a:lumMod val="40000"/>
                    <a:lumOff val="60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Private and Confidential –</a:t>
            </a:r>
            <a:r>
              <a:rPr lang="en-US" sz="700" b="0" i="0" kern="1200" baseline="0">
                <a:solidFill>
                  <a:schemeClr val="tx1">
                    <a:lumMod val="40000"/>
                    <a:lumOff val="60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700" b="0" i="0" kern="1200">
                <a:solidFill>
                  <a:schemeClr val="tx1">
                    <a:lumMod val="40000"/>
                    <a:lumOff val="60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Not for Distribution</a:t>
            </a:r>
            <a:endParaRPr lang="en-US" sz="700">
              <a:solidFill>
                <a:schemeClr val="tx1">
                  <a:lumMod val="40000"/>
                  <a:lumOff val="6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100CF1E9-932B-D983-39A6-08837D70FB40}"/>
              </a:ext>
            </a:extLst>
          </p:cNvPr>
          <p:cNvSpPr txBox="1">
            <a:spLocks/>
          </p:cNvSpPr>
          <p:nvPr userDrawn="1"/>
        </p:nvSpPr>
        <p:spPr>
          <a:xfrm>
            <a:off x="9219841" y="6367657"/>
            <a:ext cx="2844800" cy="3688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800" kern="1200" baseline="0">
                <a:solidFill>
                  <a:srgbClr val="009BC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03CF35-8781-8A45-A5F8-8B87A8D5C6AE}" type="slidenum">
              <a:rPr lang="en-US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/>
              <a:t>‹#›</a:t>
            </a:fld>
            <a:endParaRPr lang="en-US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7" name="Picture 6" descr="A blue arrow pointing to the left&#10;&#10;AI-generated content may be incorrect.">
            <a:extLst>
              <a:ext uri="{FF2B5EF4-FFF2-40B4-BE49-F238E27FC236}">
                <a16:creationId xmlns:a16="http://schemas.microsoft.com/office/drawing/2014/main" id="{62A5932C-F1C8-B039-8D91-9CA0A3B15387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41818" y="268446"/>
            <a:ext cx="499696" cy="499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549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allout Slide - Turquois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65F2A1-7A54-CA12-F8C5-BDEAA3456F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8883" y="2152872"/>
            <a:ext cx="4090561" cy="1164565"/>
          </a:xfrm>
          <a:prstGeom prst="rect">
            <a:avLst/>
          </a:prstGeom>
        </p:spPr>
        <p:txBody>
          <a:bodyPr vert="horz" anchor="t" anchorCtr="0"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Headline</a:t>
            </a:r>
          </a:p>
        </p:txBody>
      </p:sp>
      <p:sp>
        <p:nvSpPr>
          <p:cNvPr id="8" name="Text Placeholder 13">
            <a:extLst>
              <a:ext uri="{FF2B5EF4-FFF2-40B4-BE49-F238E27FC236}">
                <a16:creationId xmlns:a16="http://schemas.microsoft.com/office/drawing/2014/main" id="{609251E6-16E9-A5FA-1344-58A5579A611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98882" y="3607948"/>
            <a:ext cx="4090561" cy="1262226"/>
          </a:xfrm>
          <a:prstGeom prst="rect">
            <a:avLst/>
          </a:prstGeom>
        </p:spPr>
        <p:txBody>
          <a:bodyPr vert="horz"/>
          <a:lstStyle>
            <a:lvl1pPr>
              <a:defRPr b="1" i="0" baseline="0">
                <a:solidFill>
                  <a:schemeClr val="bg1"/>
                </a:solidFill>
              </a:defRPr>
            </a:lvl1pPr>
          </a:lstStyle>
          <a:p>
            <a:pPr>
              <a:spcBef>
                <a:spcPts val="0"/>
              </a:spcBef>
              <a:buSzTx/>
              <a:defRPr/>
            </a:pPr>
            <a:r>
              <a:rPr lang="en-US" b="1">
                <a:solidFill>
                  <a:schemeClr val="bg1"/>
                </a:solidFill>
              </a:rPr>
              <a:t>White text only. This slide is used to call forward and emphasize a singular message. stats, photos, system shots, solvers, etc.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A70DDB6-BA67-5963-C8DA-D921EE5657A2}"/>
              </a:ext>
            </a:extLst>
          </p:cNvPr>
          <p:cNvSpPr txBox="1">
            <a:spLocks/>
          </p:cNvSpPr>
          <p:nvPr userDrawn="1"/>
        </p:nvSpPr>
        <p:spPr>
          <a:xfrm>
            <a:off x="9219841" y="6367657"/>
            <a:ext cx="2844800" cy="3688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800" kern="1200" baseline="0">
                <a:solidFill>
                  <a:srgbClr val="009BC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03CF35-8781-8A45-A5F8-8B87A8D5C6AE}" type="slidenum">
              <a:rPr lang="en-US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/>
              <a:t>‹#›</a:t>
            </a:fld>
            <a:endParaRPr lang="en-US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7F98245-C91B-A670-16F0-046D0FC9FF0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97798" y="6448113"/>
            <a:ext cx="200055" cy="20005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6CF7011-0CB9-7031-E7CD-EABE5F64B65C}"/>
              </a:ext>
            </a:extLst>
          </p:cNvPr>
          <p:cNvSpPr txBox="1"/>
          <p:nvPr userDrawn="1"/>
        </p:nvSpPr>
        <p:spPr>
          <a:xfrm>
            <a:off x="359753" y="6448114"/>
            <a:ext cx="3483793" cy="20005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l"/>
            <a:r>
              <a:rPr lang="en-US" sz="700" b="0" i="0" kern="120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©Businessolver.com, Inc. 2026 –</a:t>
            </a:r>
            <a:r>
              <a:rPr lang="en-US" sz="700" b="0" i="0" kern="1200" baseline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700" b="0" i="0" kern="120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Private and Confidential –</a:t>
            </a:r>
            <a:r>
              <a:rPr lang="en-US" sz="700" b="0" i="0" kern="1200" baseline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700" b="0" i="0" kern="120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Not for Distribution</a:t>
            </a:r>
            <a:endParaRPr lang="en-US" sz="70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Round Same Side Corner Rectangle 5">
            <a:extLst>
              <a:ext uri="{FF2B5EF4-FFF2-40B4-BE49-F238E27FC236}">
                <a16:creationId xmlns:a16="http://schemas.microsoft.com/office/drawing/2014/main" id="{B7D95AE9-45BD-73AC-5E46-5F5F74C42135}"/>
              </a:ext>
            </a:extLst>
          </p:cNvPr>
          <p:cNvSpPr/>
          <p:nvPr userDrawn="1"/>
        </p:nvSpPr>
        <p:spPr>
          <a:xfrm rot="16200000">
            <a:off x="6837221" y="574431"/>
            <a:ext cx="5000423" cy="5709136"/>
          </a:xfrm>
          <a:prstGeom prst="round2SameRect">
            <a:avLst>
              <a:gd name="adj1" fmla="val 4489"/>
              <a:gd name="adj2" fmla="val 0"/>
            </a:avLst>
          </a:prstGeom>
          <a:solidFill>
            <a:schemeClr val="bg1"/>
          </a:solidFill>
          <a:ln>
            <a:noFill/>
          </a:ln>
          <a:effectLst>
            <a:outerShdw blurRad="211362" dist="108492" dir="4560000" sx="98000" sy="98000" algn="tl" rotWithShape="0">
              <a:schemeClr val="tx1">
                <a:alpha val="58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21">
            <a:extLst>
              <a:ext uri="{FF2B5EF4-FFF2-40B4-BE49-F238E27FC236}">
                <a16:creationId xmlns:a16="http://schemas.microsoft.com/office/drawing/2014/main" id="{3054C5B7-B7B4-1E85-CF8A-2A65D98AC46D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879600" y="1177724"/>
            <a:ext cx="4906111" cy="450255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Chart/image/photo/stat</a:t>
            </a:r>
          </a:p>
        </p:txBody>
      </p:sp>
    </p:spTree>
    <p:extLst>
      <p:ext uri="{BB962C8B-B14F-4D97-AF65-F5344CB8AC3E}">
        <p14:creationId xmlns:p14="http://schemas.microsoft.com/office/powerpoint/2010/main" val="15726456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1 Column - Nav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0C4A6E9D-3BAF-5F8F-2B26-6F3D548A8E1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02573" y="6460648"/>
            <a:ext cx="254000" cy="254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08267CC-09FD-1DA2-3F75-E4FA3F1390CF}"/>
              </a:ext>
            </a:extLst>
          </p:cNvPr>
          <p:cNvSpPr txBox="1"/>
          <p:nvPr userDrawn="1"/>
        </p:nvSpPr>
        <p:spPr>
          <a:xfrm>
            <a:off x="557582" y="6495739"/>
            <a:ext cx="3483793" cy="20005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l"/>
            <a:r>
              <a:rPr lang="en-US" sz="700" b="0" i="0" kern="1200">
                <a:solidFill>
                  <a:srgbClr val="53565A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©Businessolver.com, Inc. 2025 –</a:t>
            </a:r>
            <a:r>
              <a:rPr lang="en-US" sz="700" b="0" i="0" kern="1200" baseline="0">
                <a:solidFill>
                  <a:srgbClr val="53565A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700" b="0" i="0" kern="1200">
                <a:solidFill>
                  <a:srgbClr val="53565A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Private and Confidential –</a:t>
            </a:r>
            <a:r>
              <a:rPr lang="en-US" sz="700" b="0" i="0" kern="1200" baseline="0">
                <a:solidFill>
                  <a:srgbClr val="53565A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700" b="0" i="0" kern="1200">
                <a:solidFill>
                  <a:srgbClr val="53565A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Not for Distribution</a:t>
            </a:r>
            <a:endParaRPr lang="en-US" sz="700">
              <a:solidFill>
                <a:srgbClr val="53565A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7" name="Slide Number Placeholder 2">
            <a:extLst>
              <a:ext uri="{FF2B5EF4-FFF2-40B4-BE49-F238E27FC236}">
                <a16:creationId xmlns:a16="http://schemas.microsoft.com/office/drawing/2014/main" id="{47E25FA6-1815-9329-2609-9F480F18780B}"/>
              </a:ext>
            </a:extLst>
          </p:cNvPr>
          <p:cNvSpPr txBox="1">
            <a:spLocks/>
          </p:cNvSpPr>
          <p:nvPr userDrawn="1"/>
        </p:nvSpPr>
        <p:spPr>
          <a:xfrm>
            <a:off x="9219841" y="6405757"/>
            <a:ext cx="2844800" cy="3688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800" kern="1200" baseline="0">
                <a:solidFill>
                  <a:srgbClr val="009BC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03CF35-8781-8A45-A5F8-8B87A8D5C6AE}" type="slidenum">
              <a:rPr lang="en-US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/>
              <a:t>‹#›</a:t>
            </a:fld>
            <a:endParaRPr lang="en-US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167B02D-4E4E-1459-7513-509521E9CE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0770" y="370265"/>
            <a:ext cx="10545314" cy="621072"/>
          </a:xfrm>
          <a:prstGeom prst="rect">
            <a:avLst/>
          </a:prstGeom>
        </p:spPr>
        <p:txBody>
          <a:bodyPr vert="horz" anchor="t" anchorCtr="0">
            <a:normAutofit/>
          </a:bodyPr>
          <a:lstStyle>
            <a:lvl1pPr>
              <a:defRPr sz="3200" b="1" i="0" baseline="0">
                <a:solidFill>
                  <a:srgbClr val="00205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Headline</a:t>
            </a:r>
          </a:p>
        </p:txBody>
      </p:sp>
      <p:sp>
        <p:nvSpPr>
          <p:cNvPr id="10" name="Text Placeholder 13">
            <a:extLst>
              <a:ext uri="{FF2B5EF4-FFF2-40B4-BE49-F238E27FC236}">
                <a16:creationId xmlns:a16="http://schemas.microsoft.com/office/drawing/2014/main" id="{D2B8898A-EAE8-7F47-FFF0-533816A575B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0769" y="1057680"/>
            <a:ext cx="10545315" cy="461717"/>
          </a:xfrm>
          <a:prstGeom prst="rect">
            <a:avLst/>
          </a:prstGeom>
        </p:spPr>
        <p:txBody>
          <a:bodyPr vert="horz"/>
          <a:lstStyle>
            <a:lvl1pPr>
              <a:defRPr sz="1800" b="1" i="0" baseline="0">
                <a:solidFill>
                  <a:srgbClr val="00205B"/>
                </a:solidFill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11" name="Text Placeholder 13">
            <a:extLst>
              <a:ext uri="{FF2B5EF4-FFF2-40B4-BE49-F238E27FC236}">
                <a16:creationId xmlns:a16="http://schemas.microsoft.com/office/drawing/2014/main" id="{BB51D040-8C40-913E-C85F-E2D1C1C1104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90770" y="1651820"/>
            <a:ext cx="10545314" cy="4469281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100000"/>
              <a:buFontTx/>
              <a:buNone/>
              <a:tabLst/>
              <a:defRPr sz="1600" b="0" baseline="0">
                <a:solidFill>
                  <a:schemeClr val="tx1"/>
                </a:solidFill>
              </a:defRPr>
            </a:lvl1pPr>
            <a:lvl2pPr marL="742950" marR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 panose="020B0604020202020204" pitchFamily="34" charset="0"/>
              <a:buChar char="•"/>
              <a:tabLst/>
              <a:defRPr sz="1600" b="0">
                <a:solidFill>
                  <a:schemeClr val="tx1"/>
                </a:solidFill>
              </a:defRPr>
            </a:lvl2pPr>
            <a:lvl3pPr marL="91440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 panose="020B0604020202020204" pitchFamily="34" charset="0"/>
              <a:buNone/>
              <a:tabLst/>
              <a:defRPr sz="1600" b="0" baseline="0">
                <a:solidFill>
                  <a:schemeClr val="tx1"/>
                </a:solidFill>
              </a:defRPr>
            </a:lvl3pPr>
            <a:lvl4pPr marL="17145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+mj-lt"/>
              <a:buAutoNum type="arabicPeriod"/>
              <a:tabLst/>
              <a:defRPr>
                <a:solidFill>
                  <a:schemeClr val="tx1"/>
                </a:solidFill>
              </a:defRPr>
            </a:lvl4pPr>
            <a:lvl5pPr marL="20574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One Column Layout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4DA3A80-82FF-85F3-E65B-3BC6B023357D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flipH="1">
            <a:off x="122122" y="371335"/>
            <a:ext cx="410175" cy="421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8801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1152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ransition Silde - Oran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9C389D08-1AF0-0B71-99C7-0E31E79DAC40}"/>
              </a:ext>
            </a:extLst>
          </p:cNvPr>
          <p:cNvSpPr txBox="1">
            <a:spLocks/>
          </p:cNvSpPr>
          <p:nvPr userDrawn="1"/>
        </p:nvSpPr>
        <p:spPr>
          <a:xfrm>
            <a:off x="9219841" y="6367657"/>
            <a:ext cx="2844800" cy="3688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800" kern="1200" baseline="0">
                <a:solidFill>
                  <a:srgbClr val="009BC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03CF35-8781-8A45-A5F8-8B87A8D5C6AE}" type="slidenum">
              <a:rPr lang="en-US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/>
              <a:t>‹#›</a:t>
            </a:fld>
            <a:endParaRPr lang="en-US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1A5B1FA-ABBD-5B7E-7687-EE8DC444CBE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97798" y="6448113"/>
            <a:ext cx="200055" cy="20005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0250916-0C33-460D-8691-083EA73C73DB}"/>
              </a:ext>
            </a:extLst>
          </p:cNvPr>
          <p:cNvSpPr txBox="1"/>
          <p:nvPr userDrawn="1"/>
        </p:nvSpPr>
        <p:spPr>
          <a:xfrm>
            <a:off x="359753" y="6448114"/>
            <a:ext cx="3483793" cy="20005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l"/>
            <a:r>
              <a:rPr lang="en-US" sz="700" b="0" i="0" kern="120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©Businessolver.com, Inc. 2026 –</a:t>
            </a:r>
            <a:r>
              <a:rPr lang="en-US" sz="700" b="0" i="0" kern="1200" baseline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700" b="0" i="0" kern="120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Private and Confidential –</a:t>
            </a:r>
            <a:r>
              <a:rPr lang="en-US" sz="700" b="0" i="0" kern="1200" baseline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700" b="0" i="0" kern="120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Not for Distribution</a:t>
            </a:r>
            <a:endParaRPr lang="en-US" sz="70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Round Same Side Corner Rectangle 4">
            <a:extLst>
              <a:ext uri="{FF2B5EF4-FFF2-40B4-BE49-F238E27FC236}">
                <a16:creationId xmlns:a16="http://schemas.microsoft.com/office/drawing/2014/main" id="{9E74A69E-C788-B3A6-F005-A6D97099D7E8}"/>
              </a:ext>
            </a:extLst>
          </p:cNvPr>
          <p:cNvSpPr/>
          <p:nvPr userDrawn="1"/>
        </p:nvSpPr>
        <p:spPr>
          <a:xfrm rot="5400000">
            <a:off x="3092178" y="-2163392"/>
            <a:ext cx="5000423" cy="11184784"/>
          </a:xfrm>
          <a:prstGeom prst="round2SameRect">
            <a:avLst>
              <a:gd name="adj1" fmla="val 4489"/>
              <a:gd name="adj2" fmla="val 0"/>
            </a:avLst>
          </a:prstGeom>
          <a:solidFill>
            <a:schemeClr val="bg1"/>
          </a:solidFill>
          <a:ln>
            <a:noFill/>
          </a:ln>
          <a:effectLst>
            <a:outerShdw blurRad="211362" dist="192435" dir="2700000" sx="98000" sy="98000" algn="tl" rotWithShape="0">
              <a:schemeClr val="tx1">
                <a:alpha val="58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66FEB3FE-D86F-9C5B-D3C5-9761DA6063F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51415" y="3312137"/>
            <a:ext cx="7937500" cy="1728787"/>
          </a:xfrm>
          <a:prstGeom prst="rect">
            <a:avLst/>
          </a:prstGeom>
        </p:spPr>
        <p:txBody>
          <a:bodyPr/>
          <a:lstStyle>
            <a:lvl1pPr>
              <a:defRPr sz="1800" b="1">
                <a:solidFill>
                  <a:schemeClr val="tx1"/>
                </a:solidFill>
              </a:defRPr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2F694495-05C3-D38E-5EA6-3EC0A9C6B8F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51415" y="2236623"/>
            <a:ext cx="8784954" cy="793953"/>
          </a:xfrm>
          <a:prstGeom prst="rect">
            <a:avLst/>
          </a:prstGeom>
        </p:spPr>
        <p:txBody>
          <a:bodyPr/>
          <a:lstStyle>
            <a:lvl1pPr>
              <a:defRPr sz="6000" b="1" i="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Transition headline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7D0B53F-8383-EE24-B4F6-398CA87B55E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68290" y="1580708"/>
            <a:ext cx="8408782" cy="434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4685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Slide - 1 Column - Oran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>
            <a:extLst>
              <a:ext uri="{FF2B5EF4-FFF2-40B4-BE49-F238E27FC236}">
                <a16:creationId xmlns:a16="http://schemas.microsoft.com/office/drawing/2014/main" id="{EB09EB2C-77AC-DCD3-04EA-A2213A3F67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6297" y="370265"/>
            <a:ext cx="10545314" cy="621072"/>
          </a:xfrm>
          <a:prstGeom prst="rect">
            <a:avLst/>
          </a:prstGeom>
        </p:spPr>
        <p:txBody>
          <a:bodyPr vert="horz" anchor="t" anchorCtr="0">
            <a:normAutofit/>
          </a:bodyPr>
          <a:lstStyle>
            <a:lvl1pPr>
              <a:defRPr sz="3200" b="1" i="0" baseline="0">
                <a:solidFill>
                  <a:srgbClr val="00205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Headline</a:t>
            </a:r>
          </a:p>
        </p:txBody>
      </p:sp>
      <p:sp>
        <p:nvSpPr>
          <p:cNvPr id="19" name="Text Placeholder 13">
            <a:extLst>
              <a:ext uri="{FF2B5EF4-FFF2-40B4-BE49-F238E27FC236}">
                <a16:creationId xmlns:a16="http://schemas.microsoft.com/office/drawing/2014/main" id="{4667EC28-1762-2193-7A55-B461849A766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86296" y="1057680"/>
            <a:ext cx="10545315" cy="461717"/>
          </a:xfrm>
          <a:prstGeom prst="rect">
            <a:avLst/>
          </a:prstGeom>
        </p:spPr>
        <p:txBody>
          <a:bodyPr vert="horz"/>
          <a:lstStyle>
            <a:lvl1pPr>
              <a:defRPr sz="1800" b="1" i="0" baseline="0">
                <a:solidFill>
                  <a:srgbClr val="00205B"/>
                </a:solidFill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20" name="Text Placeholder 13">
            <a:extLst>
              <a:ext uri="{FF2B5EF4-FFF2-40B4-BE49-F238E27FC236}">
                <a16:creationId xmlns:a16="http://schemas.microsoft.com/office/drawing/2014/main" id="{68FED523-61DC-02A9-B5A4-0B284BDD0D6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86297" y="1651820"/>
            <a:ext cx="10545314" cy="4469281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100000"/>
              <a:buFontTx/>
              <a:buNone/>
              <a:tabLst/>
              <a:defRPr sz="1600" b="0" baseline="0">
                <a:solidFill>
                  <a:schemeClr val="tx1"/>
                </a:solidFill>
              </a:defRPr>
            </a:lvl1pPr>
            <a:lvl2pPr marL="742950" marR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tabLst/>
              <a:defRPr sz="1600" b="0">
                <a:solidFill>
                  <a:schemeClr val="tx1"/>
                </a:solidFill>
              </a:defRPr>
            </a:lvl2pPr>
            <a:lvl3pPr marL="91440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None/>
              <a:tabLst/>
              <a:defRPr sz="1600" b="0" baseline="0">
                <a:solidFill>
                  <a:schemeClr val="tx1"/>
                </a:solidFill>
              </a:defRPr>
            </a:lvl3pPr>
            <a:lvl4pPr marL="17145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+mj-lt"/>
              <a:buAutoNum type="arabicPeriod"/>
              <a:tabLst/>
              <a:defRPr>
                <a:solidFill>
                  <a:schemeClr val="tx1"/>
                </a:solidFill>
              </a:defRPr>
            </a:lvl4pPr>
            <a:lvl5pPr marL="20574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One Column Layout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F90F2CA1-6A02-37E1-338A-C0AD87D31EF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97827" y="6448112"/>
            <a:ext cx="200055" cy="20005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B808884-A7E1-DF52-EFE3-C0AF851A5A09}"/>
              </a:ext>
            </a:extLst>
          </p:cNvPr>
          <p:cNvSpPr txBox="1"/>
          <p:nvPr userDrawn="1"/>
        </p:nvSpPr>
        <p:spPr>
          <a:xfrm>
            <a:off x="359753" y="6448114"/>
            <a:ext cx="3483793" cy="20005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l"/>
            <a:r>
              <a:rPr lang="en-US" sz="700" b="0" i="0" kern="1200">
                <a:solidFill>
                  <a:schemeClr val="tx1">
                    <a:lumMod val="40000"/>
                    <a:lumOff val="60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©Businessolver.com, Inc. 2026 –</a:t>
            </a:r>
            <a:r>
              <a:rPr lang="en-US" sz="700" b="0" i="0" kern="1200" baseline="0">
                <a:solidFill>
                  <a:schemeClr val="tx1">
                    <a:lumMod val="40000"/>
                    <a:lumOff val="60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700" b="0" i="0" kern="1200">
                <a:solidFill>
                  <a:schemeClr val="tx1">
                    <a:lumMod val="40000"/>
                    <a:lumOff val="60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Private and Confidential –</a:t>
            </a:r>
            <a:r>
              <a:rPr lang="en-US" sz="700" b="0" i="0" kern="1200" baseline="0">
                <a:solidFill>
                  <a:schemeClr val="tx1">
                    <a:lumMod val="40000"/>
                    <a:lumOff val="60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700" b="0" i="0" kern="1200">
                <a:solidFill>
                  <a:schemeClr val="tx1">
                    <a:lumMod val="40000"/>
                    <a:lumOff val="60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Not for Distribution</a:t>
            </a:r>
            <a:endParaRPr lang="en-US" sz="700">
              <a:solidFill>
                <a:schemeClr val="tx1">
                  <a:lumMod val="40000"/>
                  <a:lumOff val="6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2C890A88-CAA4-48FA-D455-DBC90730E6FE}"/>
              </a:ext>
            </a:extLst>
          </p:cNvPr>
          <p:cNvSpPr txBox="1">
            <a:spLocks/>
          </p:cNvSpPr>
          <p:nvPr userDrawn="1"/>
        </p:nvSpPr>
        <p:spPr>
          <a:xfrm>
            <a:off x="9219841" y="6367657"/>
            <a:ext cx="2844800" cy="3688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800" kern="1200" baseline="0">
                <a:solidFill>
                  <a:srgbClr val="009BC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03CF35-8781-8A45-A5F8-8B87A8D5C6AE}" type="slidenum">
              <a:rPr lang="en-US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/>
              <a:t>‹#›</a:t>
            </a:fld>
            <a:endParaRPr lang="en-US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7" name="Picture 6" descr="A blue arrow pointing to the left&#10;&#10;AI-generated content may be incorrect.">
            <a:extLst>
              <a:ext uri="{FF2B5EF4-FFF2-40B4-BE49-F238E27FC236}">
                <a16:creationId xmlns:a16="http://schemas.microsoft.com/office/drawing/2014/main" id="{9C5F8B7B-1021-AE8B-8B4E-B78CB9AC3FF5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41818" y="268446"/>
            <a:ext cx="499696" cy="499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9414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1152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2 Column - Oran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>
            <a:extLst>
              <a:ext uri="{FF2B5EF4-FFF2-40B4-BE49-F238E27FC236}">
                <a16:creationId xmlns:a16="http://schemas.microsoft.com/office/drawing/2014/main" id="{EB09EB2C-77AC-DCD3-04EA-A2213A3F67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6297" y="370265"/>
            <a:ext cx="10545314" cy="621072"/>
          </a:xfrm>
          <a:prstGeom prst="rect">
            <a:avLst/>
          </a:prstGeom>
        </p:spPr>
        <p:txBody>
          <a:bodyPr vert="horz" anchor="t" anchorCtr="0">
            <a:normAutofit/>
          </a:bodyPr>
          <a:lstStyle>
            <a:lvl1pPr>
              <a:defRPr sz="3200" b="1" i="0" baseline="0">
                <a:solidFill>
                  <a:srgbClr val="00205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Headline</a:t>
            </a:r>
          </a:p>
        </p:txBody>
      </p:sp>
      <p:sp>
        <p:nvSpPr>
          <p:cNvPr id="19" name="Text Placeholder 13">
            <a:extLst>
              <a:ext uri="{FF2B5EF4-FFF2-40B4-BE49-F238E27FC236}">
                <a16:creationId xmlns:a16="http://schemas.microsoft.com/office/drawing/2014/main" id="{4667EC28-1762-2193-7A55-B461849A766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86296" y="1057680"/>
            <a:ext cx="10545315" cy="461717"/>
          </a:xfrm>
          <a:prstGeom prst="rect">
            <a:avLst/>
          </a:prstGeom>
        </p:spPr>
        <p:txBody>
          <a:bodyPr vert="horz"/>
          <a:lstStyle>
            <a:lvl1pPr>
              <a:defRPr sz="1800" b="1" i="0" baseline="0">
                <a:solidFill>
                  <a:srgbClr val="00205B"/>
                </a:solidFill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F90F2CA1-6A02-37E1-338A-C0AD87D31EF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97827" y="6448112"/>
            <a:ext cx="200055" cy="20005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B808884-A7E1-DF52-EFE3-C0AF851A5A09}"/>
              </a:ext>
            </a:extLst>
          </p:cNvPr>
          <p:cNvSpPr txBox="1"/>
          <p:nvPr userDrawn="1"/>
        </p:nvSpPr>
        <p:spPr>
          <a:xfrm>
            <a:off x="359753" y="6448114"/>
            <a:ext cx="3483793" cy="20005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l"/>
            <a:r>
              <a:rPr lang="en-US" sz="700" b="0" i="0" kern="1200">
                <a:solidFill>
                  <a:schemeClr val="tx1">
                    <a:lumMod val="40000"/>
                    <a:lumOff val="60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©Businessolver.com, Inc. 2026 –</a:t>
            </a:r>
            <a:r>
              <a:rPr lang="en-US" sz="700" b="0" i="0" kern="1200" baseline="0">
                <a:solidFill>
                  <a:schemeClr val="tx1">
                    <a:lumMod val="40000"/>
                    <a:lumOff val="60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700" b="0" i="0" kern="1200">
                <a:solidFill>
                  <a:schemeClr val="tx1">
                    <a:lumMod val="40000"/>
                    <a:lumOff val="60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Private and Confidential –</a:t>
            </a:r>
            <a:r>
              <a:rPr lang="en-US" sz="700" b="0" i="0" kern="1200" baseline="0">
                <a:solidFill>
                  <a:schemeClr val="tx1">
                    <a:lumMod val="40000"/>
                    <a:lumOff val="60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700" b="0" i="0" kern="1200">
                <a:solidFill>
                  <a:schemeClr val="tx1">
                    <a:lumMod val="40000"/>
                    <a:lumOff val="60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Not for Distribution</a:t>
            </a:r>
            <a:endParaRPr lang="en-US" sz="700">
              <a:solidFill>
                <a:schemeClr val="tx1">
                  <a:lumMod val="40000"/>
                  <a:lumOff val="6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2C890A88-CAA4-48FA-D455-DBC90730E6FE}"/>
              </a:ext>
            </a:extLst>
          </p:cNvPr>
          <p:cNvSpPr txBox="1">
            <a:spLocks/>
          </p:cNvSpPr>
          <p:nvPr userDrawn="1"/>
        </p:nvSpPr>
        <p:spPr>
          <a:xfrm>
            <a:off x="9219841" y="6367657"/>
            <a:ext cx="2844800" cy="3688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800" kern="1200" baseline="0">
                <a:solidFill>
                  <a:srgbClr val="009BC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03CF35-8781-8A45-A5F8-8B87A8D5C6AE}" type="slidenum">
              <a:rPr lang="en-US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/>
              <a:t>‹#›</a:t>
            </a:fld>
            <a:endParaRPr lang="en-US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Text Placeholder 13">
            <a:extLst>
              <a:ext uri="{FF2B5EF4-FFF2-40B4-BE49-F238E27FC236}">
                <a16:creationId xmlns:a16="http://schemas.microsoft.com/office/drawing/2014/main" id="{453DDEF7-AC7C-5889-28F1-45EBB018FE0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86296" y="1878327"/>
            <a:ext cx="10545314" cy="3804763"/>
          </a:xfrm>
          <a:prstGeom prst="rect">
            <a:avLst/>
          </a:prstGeom>
        </p:spPr>
        <p:txBody>
          <a:bodyPr vert="horz" numCol="2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tabLst/>
              <a:defRPr sz="1600" b="0" baseline="0">
                <a:solidFill>
                  <a:schemeClr val="tx1"/>
                </a:solidFill>
              </a:defRPr>
            </a:lvl1pPr>
            <a:lvl2pPr marL="742950" marR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tabLst/>
              <a:defRPr sz="1600" b="0">
                <a:solidFill>
                  <a:schemeClr val="tx1"/>
                </a:solidFill>
              </a:defRPr>
            </a:lvl2pPr>
            <a:lvl3pPr marL="1200150" marR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tabLst/>
              <a:defRPr sz="1600" b="0" baseline="0">
                <a:solidFill>
                  <a:schemeClr val="tx1"/>
                </a:solidFill>
              </a:defRPr>
            </a:lvl3pPr>
            <a:lvl4pPr marL="17145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4pPr>
            <a:lvl5pPr marL="182880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Two Column Layout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2"/>
            <a:endParaRPr lang="en-US"/>
          </a:p>
          <a:p>
            <a:pPr lvl="0"/>
            <a:r>
              <a:rPr lang="en-US"/>
              <a:t>Two Column Layout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4"/>
            <a:endParaRPr lang="en-US"/>
          </a:p>
          <a:p>
            <a:pPr lvl="4"/>
            <a:endParaRPr lang="en-US"/>
          </a:p>
          <a:p>
            <a:pPr lvl="0"/>
            <a:r>
              <a:rPr lang="en-US"/>
              <a:t>Two Column Layout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4"/>
            <a:endParaRPr lang="en-US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/>
          </a:p>
          <a:p>
            <a:pPr lvl="2"/>
            <a:endParaRPr lang="en-US"/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  <a:p>
            <a:pPr lvl="2"/>
            <a:endParaRPr lang="en-US"/>
          </a:p>
        </p:txBody>
      </p:sp>
      <p:pic>
        <p:nvPicPr>
          <p:cNvPr id="8" name="Picture 7" descr="A blue arrow pointing to the left&#10;&#10;AI-generated content may be incorrect.">
            <a:extLst>
              <a:ext uri="{FF2B5EF4-FFF2-40B4-BE49-F238E27FC236}">
                <a16:creationId xmlns:a16="http://schemas.microsoft.com/office/drawing/2014/main" id="{229D0424-56B8-9CD7-5937-DC2900FDCFBB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41818" y="268446"/>
            <a:ext cx="499696" cy="499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1105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1152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Chart - Oran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>
            <a:extLst>
              <a:ext uri="{FF2B5EF4-FFF2-40B4-BE49-F238E27FC236}">
                <a16:creationId xmlns:a16="http://schemas.microsoft.com/office/drawing/2014/main" id="{EB09EB2C-77AC-DCD3-04EA-A2213A3F67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6297" y="370265"/>
            <a:ext cx="10545314" cy="621072"/>
          </a:xfrm>
          <a:prstGeom prst="rect">
            <a:avLst/>
          </a:prstGeom>
        </p:spPr>
        <p:txBody>
          <a:bodyPr vert="horz" anchor="t" anchorCtr="0">
            <a:normAutofit/>
          </a:bodyPr>
          <a:lstStyle>
            <a:lvl1pPr>
              <a:defRPr sz="3200" b="1" i="0" baseline="0">
                <a:solidFill>
                  <a:srgbClr val="00205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Headline</a:t>
            </a:r>
          </a:p>
        </p:txBody>
      </p:sp>
      <p:sp>
        <p:nvSpPr>
          <p:cNvPr id="19" name="Text Placeholder 13">
            <a:extLst>
              <a:ext uri="{FF2B5EF4-FFF2-40B4-BE49-F238E27FC236}">
                <a16:creationId xmlns:a16="http://schemas.microsoft.com/office/drawing/2014/main" id="{4667EC28-1762-2193-7A55-B461849A766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86296" y="1057680"/>
            <a:ext cx="10545315" cy="461717"/>
          </a:xfrm>
          <a:prstGeom prst="rect">
            <a:avLst/>
          </a:prstGeom>
        </p:spPr>
        <p:txBody>
          <a:bodyPr vert="horz"/>
          <a:lstStyle>
            <a:lvl1pPr>
              <a:defRPr sz="1800" b="1" i="0" baseline="0">
                <a:solidFill>
                  <a:srgbClr val="00205B"/>
                </a:solidFill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F90F2CA1-6A02-37E1-338A-C0AD87D31EF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97827" y="6448112"/>
            <a:ext cx="200055" cy="20005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B808884-A7E1-DF52-EFE3-C0AF851A5A09}"/>
              </a:ext>
            </a:extLst>
          </p:cNvPr>
          <p:cNvSpPr txBox="1"/>
          <p:nvPr userDrawn="1"/>
        </p:nvSpPr>
        <p:spPr>
          <a:xfrm>
            <a:off x="359753" y="6448114"/>
            <a:ext cx="3483793" cy="20005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l"/>
            <a:r>
              <a:rPr lang="en-US" sz="700" b="0" i="0" kern="1200">
                <a:solidFill>
                  <a:schemeClr val="tx1">
                    <a:lumMod val="40000"/>
                    <a:lumOff val="60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©Businessolver.com, Inc. 2026 –</a:t>
            </a:r>
            <a:r>
              <a:rPr lang="en-US" sz="700" b="0" i="0" kern="1200" baseline="0">
                <a:solidFill>
                  <a:schemeClr val="tx1">
                    <a:lumMod val="40000"/>
                    <a:lumOff val="60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700" b="0" i="0" kern="1200">
                <a:solidFill>
                  <a:schemeClr val="tx1">
                    <a:lumMod val="40000"/>
                    <a:lumOff val="60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Private and Confidential –</a:t>
            </a:r>
            <a:r>
              <a:rPr lang="en-US" sz="700" b="0" i="0" kern="1200" baseline="0">
                <a:solidFill>
                  <a:schemeClr val="tx1">
                    <a:lumMod val="40000"/>
                    <a:lumOff val="60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700" b="0" i="0" kern="1200">
                <a:solidFill>
                  <a:schemeClr val="tx1">
                    <a:lumMod val="40000"/>
                    <a:lumOff val="60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Not for Distribution</a:t>
            </a:r>
            <a:endParaRPr lang="en-US" sz="700">
              <a:solidFill>
                <a:schemeClr val="tx1">
                  <a:lumMod val="40000"/>
                  <a:lumOff val="6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2C890A88-CAA4-48FA-D455-DBC90730E6FE}"/>
              </a:ext>
            </a:extLst>
          </p:cNvPr>
          <p:cNvSpPr txBox="1">
            <a:spLocks/>
          </p:cNvSpPr>
          <p:nvPr userDrawn="1"/>
        </p:nvSpPr>
        <p:spPr>
          <a:xfrm>
            <a:off x="9219841" y="6367657"/>
            <a:ext cx="2844800" cy="3688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800" kern="1200" baseline="0">
                <a:solidFill>
                  <a:srgbClr val="009BC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03CF35-8781-8A45-A5F8-8B87A8D5C6AE}" type="slidenum">
              <a:rPr lang="en-US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/>
              <a:t>‹#›</a:t>
            </a:fld>
            <a:endParaRPr lang="en-US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Chart Placeholder 8">
            <a:extLst>
              <a:ext uri="{FF2B5EF4-FFF2-40B4-BE49-F238E27FC236}">
                <a16:creationId xmlns:a16="http://schemas.microsoft.com/office/drawing/2014/main" id="{ED09A7E3-A32E-814B-4B9F-407386A11F6E}"/>
              </a:ext>
            </a:extLst>
          </p:cNvPr>
          <p:cNvSpPr>
            <a:spLocks noGrp="1"/>
          </p:cNvSpPr>
          <p:nvPr>
            <p:ph type="chart" sz="quarter" idx="12" hasCustomPrompt="1"/>
          </p:nvPr>
        </p:nvSpPr>
        <p:spPr>
          <a:xfrm>
            <a:off x="786296" y="1739900"/>
            <a:ext cx="10545315" cy="44227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Chart</a:t>
            </a:r>
          </a:p>
        </p:txBody>
      </p:sp>
      <p:pic>
        <p:nvPicPr>
          <p:cNvPr id="8" name="Picture 7" descr="A blue arrow pointing to the left&#10;&#10;AI-generated content may be incorrect.">
            <a:extLst>
              <a:ext uri="{FF2B5EF4-FFF2-40B4-BE49-F238E27FC236}">
                <a16:creationId xmlns:a16="http://schemas.microsoft.com/office/drawing/2014/main" id="{BABAE7BD-2D17-ED3E-57F4-83DB299EA930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41818" y="268446"/>
            <a:ext cx="499696" cy="499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3827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1152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BLANK - Oran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2AF22F50-40D9-FF42-49F2-2E1637D959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6297" y="370265"/>
            <a:ext cx="10545314" cy="621072"/>
          </a:xfrm>
          <a:prstGeom prst="rect">
            <a:avLst/>
          </a:prstGeom>
        </p:spPr>
        <p:txBody>
          <a:bodyPr vert="horz" anchor="t" anchorCtr="0">
            <a:normAutofit/>
          </a:bodyPr>
          <a:lstStyle>
            <a:lvl1pPr>
              <a:defRPr sz="3200" b="1" i="0" baseline="0">
                <a:solidFill>
                  <a:srgbClr val="00205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Headline</a:t>
            </a:r>
          </a:p>
        </p:txBody>
      </p:sp>
      <p:sp>
        <p:nvSpPr>
          <p:cNvPr id="4" name="Text Placeholder 13">
            <a:extLst>
              <a:ext uri="{FF2B5EF4-FFF2-40B4-BE49-F238E27FC236}">
                <a16:creationId xmlns:a16="http://schemas.microsoft.com/office/drawing/2014/main" id="{00E6C561-3C4D-52BA-88BB-D22A0183A7B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86296" y="1057680"/>
            <a:ext cx="10545315" cy="461717"/>
          </a:xfrm>
          <a:prstGeom prst="rect">
            <a:avLst/>
          </a:prstGeom>
        </p:spPr>
        <p:txBody>
          <a:bodyPr vert="horz"/>
          <a:lstStyle>
            <a:lvl1pPr>
              <a:defRPr sz="1800" b="1" i="0" baseline="0">
                <a:solidFill>
                  <a:srgbClr val="00205B"/>
                </a:solidFill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BB03FD6D-ECCB-3D88-17D8-F6C58FC5C35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97827" y="6448112"/>
            <a:ext cx="200055" cy="20005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1901EC79-AE0C-9199-B738-63D2EEF5083A}"/>
              </a:ext>
            </a:extLst>
          </p:cNvPr>
          <p:cNvSpPr txBox="1"/>
          <p:nvPr userDrawn="1"/>
        </p:nvSpPr>
        <p:spPr>
          <a:xfrm>
            <a:off x="359753" y="6448114"/>
            <a:ext cx="3483793" cy="20005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l"/>
            <a:r>
              <a:rPr lang="en-US" sz="700" b="0" i="0" kern="1200">
                <a:solidFill>
                  <a:schemeClr val="tx1">
                    <a:lumMod val="40000"/>
                    <a:lumOff val="60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©Businessolver.com, Inc. 2026 –</a:t>
            </a:r>
            <a:r>
              <a:rPr lang="en-US" sz="700" b="0" i="0" kern="1200" baseline="0">
                <a:solidFill>
                  <a:schemeClr val="tx1">
                    <a:lumMod val="40000"/>
                    <a:lumOff val="60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700" b="0" i="0" kern="1200">
                <a:solidFill>
                  <a:schemeClr val="tx1">
                    <a:lumMod val="40000"/>
                    <a:lumOff val="60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Private and Confidential –</a:t>
            </a:r>
            <a:r>
              <a:rPr lang="en-US" sz="700" b="0" i="0" kern="1200" baseline="0">
                <a:solidFill>
                  <a:schemeClr val="tx1">
                    <a:lumMod val="40000"/>
                    <a:lumOff val="60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700" b="0" i="0" kern="1200">
                <a:solidFill>
                  <a:schemeClr val="tx1">
                    <a:lumMod val="40000"/>
                    <a:lumOff val="60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Not for Distribution</a:t>
            </a:r>
            <a:endParaRPr lang="en-US" sz="700">
              <a:solidFill>
                <a:schemeClr val="tx1">
                  <a:lumMod val="40000"/>
                  <a:lumOff val="6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6" name="Slide Number Placeholder 2">
            <a:extLst>
              <a:ext uri="{FF2B5EF4-FFF2-40B4-BE49-F238E27FC236}">
                <a16:creationId xmlns:a16="http://schemas.microsoft.com/office/drawing/2014/main" id="{B4DB6F09-821B-6031-11A3-DA5D28C15FB2}"/>
              </a:ext>
            </a:extLst>
          </p:cNvPr>
          <p:cNvSpPr txBox="1">
            <a:spLocks/>
          </p:cNvSpPr>
          <p:nvPr userDrawn="1"/>
        </p:nvSpPr>
        <p:spPr>
          <a:xfrm>
            <a:off x="9219841" y="6367657"/>
            <a:ext cx="2844800" cy="3688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800" kern="1200" baseline="0">
                <a:solidFill>
                  <a:srgbClr val="009BC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03CF35-8781-8A45-A5F8-8B87A8D5C6AE}" type="slidenum">
              <a:rPr lang="en-US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/>
              <a:t>‹#›</a:t>
            </a:fld>
            <a:endParaRPr lang="en-US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6" name="Picture 5" descr="A blue arrow pointing to the left&#10;&#10;AI-generated content may be incorrect.">
            <a:extLst>
              <a:ext uri="{FF2B5EF4-FFF2-40B4-BE49-F238E27FC236}">
                <a16:creationId xmlns:a16="http://schemas.microsoft.com/office/drawing/2014/main" id="{EC19A4EA-A04E-8E06-2A49-0E3322984D5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41818" y="268446"/>
            <a:ext cx="499696" cy="499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30697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out Slide - Oran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65F2A1-7A54-CA12-F8C5-BDEAA3456F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8883" y="2152872"/>
            <a:ext cx="4090561" cy="1164565"/>
          </a:xfrm>
          <a:prstGeom prst="rect">
            <a:avLst/>
          </a:prstGeom>
        </p:spPr>
        <p:txBody>
          <a:bodyPr vert="horz" anchor="t" anchorCtr="0"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Headline</a:t>
            </a:r>
          </a:p>
        </p:txBody>
      </p:sp>
      <p:sp>
        <p:nvSpPr>
          <p:cNvPr id="8" name="Text Placeholder 13">
            <a:extLst>
              <a:ext uri="{FF2B5EF4-FFF2-40B4-BE49-F238E27FC236}">
                <a16:creationId xmlns:a16="http://schemas.microsoft.com/office/drawing/2014/main" id="{609251E6-16E9-A5FA-1344-58A5579A611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98882" y="3607948"/>
            <a:ext cx="4090561" cy="1262226"/>
          </a:xfrm>
          <a:prstGeom prst="rect">
            <a:avLst/>
          </a:prstGeom>
        </p:spPr>
        <p:txBody>
          <a:bodyPr vert="horz"/>
          <a:lstStyle>
            <a:lvl1pPr>
              <a:defRPr b="1" i="0" baseline="0">
                <a:solidFill>
                  <a:schemeClr val="bg1"/>
                </a:solidFill>
              </a:defRPr>
            </a:lvl1pPr>
          </a:lstStyle>
          <a:p>
            <a:pPr>
              <a:spcBef>
                <a:spcPts val="0"/>
              </a:spcBef>
              <a:buSzTx/>
              <a:defRPr/>
            </a:pPr>
            <a:r>
              <a:rPr lang="en-US" b="1">
                <a:solidFill>
                  <a:schemeClr val="bg1"/>
                </a:solidFill>
              </a:rPr>
              <a:t>White text only. This slide is used to call forward and emphasize a singular message. stats, photos, system shots, solvers, etc. </a:t>
            </a:r>
          </a:p>
        </p:txBody>
      </p:sp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D2BEFE66-5515-0B1F-260B-80F9D7098EB9}"/>
              </a:ext>
            </a:extLst>
          </p:cNvPr>
          <p:cNvSpPr txBox="1">
            <a:spLocks/>
          </p:cNvSpPr>
          <p:nvPr userDrawn="1"/>
        </p:nvSpPr>
        <p:spPr>
          <a:xfrm>
            <a:off x="9219841" y="6367657"/>
            <a:ext cx="2844800" cy="3688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800" kern="1200" baseline="0">
                <a:solidFill>
                  <a:srgbClr val="009BC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03CF35-8781-8A45-A5F8-8B87A8D5C6AE}" type="slidenum">
              <a:rPr lang="en-US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/>
              <a:t>‹#›</a:t>
            </a:fld>
            <a:endParaRPr lang="en-US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AD7DFC2-0704-EF0B-260D-1DC2D09199C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97798" y="6448113"/>
            <a:ext cx="200055" cy="20005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52EFF34-FCDD-5FD8-6A12-A56AB150DF3E}"/>
              </a:ext>
            </a:extLst>
          </p:cNvPr>
          <p:cNvSpPr txBox="1"/>
          <p:nvPr userDrawn="1"/>
        </p:nvSpPr>
        <p:spPr>
          <a:xfrm>
            <a:off x="359753" y="6448114"/>
            <a:ext cx="3483793" cy="20005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l"/>
            <a:r>
              <a:rPr lang="en-US" sz="700" b="0" i="0" kern="120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©Businessolver.com, Inc. 2026 –</a:t>
            </a:r>
            <a:r>
              <a:rPr lang="en-US" sz="700" b="0" i="0" kern="1200" baseline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700" b="0" i="0" kern="120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Private and Confidential –</a:t>
            </a:r>
            <a:r>
              <a:rPr lang="en-US" sz="700" b="0" i="0" kern="1200" baseline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700" b="0" i="0" kern="120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Not for Distribution</a:t>
            </a:r>
            <a:endParaRPr lang="en-US" sz="70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Round Same Side Corner Rectangle 2">
            <a:extLst>
              <a:ext uri="{FF2B5EF4-FFF2-40B4-BE49-F238E27FC236}">
                <a16:creationId xmlns:a16="http://schemas.microsoft.com/office/drawing/2014/main" id="{95E474C3-4F97-9D4E-E738-FAB5E19C2D06}"/>
              </a:ext>
            </a:extLst>
          </p:cNvPr>
          <p:cNvSpPr/>
          <p:nvPr userDrawn="1"/>
        </p:nvSpPr>
        <p:spPr>
          <a:xfrm rot="16200000">
            <a:off x="6837221" y="574431"/>
            <a:ext cx="5000423" cy="5709136"/>
          </a:xfrm>
          <a:prstGeom prst="round2SameRect">
            <a:avLst>
              <a:gd name="adj1" fmla="val 4489"/>
              <a:gd name="adj2" fmla="val 0"/>
            </a:avLst>
          </a:prstGeom>
          <a:solidFill>
            <a:schemeClr val="bg1"/>
          </a:solidFill>
          <a:ln>
            <a:noFill/>
          </a:ln>
          <a:effectLst>
            <a:outerShdw blurRad="211362" dist="108492" dir="4560000" sx="98000" sy="98000" algn="tl" rotWithShape="0">
              <a:schemeClr val="tx1">
                <a:alpha val="58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21">
            <a:extLst>
              <a:ext uri="{FF2B5EF4-FFF2-40B4-BE49-F238E27FC236}">
                <a16:creationId xmlns:a16="http://schemas.microsoft.com/office/drawing/2014/main" id="{A702B1EF-3F09-36A9-9B01-BB631EA4DB59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879600" y="1177724"/>
            <a:ext cx="4906111" cy="450255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Chart/image/photo/stat</a:t>
            </a:r>
          </a:p>
        </p:txBody>
      </p:sp>
    </p:spTree>
    <p:extLst>
      <p:ext uri="{BB962C8B-B14F-4D97-AF65-F5344CB8AC3E}">
        <p14:creationId xmlns:p14="http://schemas.microsoft.com/office/powerpoint/2010/main" val="81303397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ransition Silde - Magent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9C389D08-1AF0-0B71-99C7-0E31E79DAC40}"/>
              </a:ext>
            </a:extLst>
          </p:cNvPr>
          <p:cNvSpPr txBox="1">
            <a:spLocks/>
          </p:cNvSpPr>
          <p:nvPr userDrawn="1"/>
        </p:nvSpPr>
        <p:spPr>
          <a:xfrm>
            <a:off x="9219841" y="6367657"/>
            <a:ext cx="2844800" cy="3688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800" kern="1200" baseline="0">
                <a:solidFill>
                  <a:srgbClr val="009BC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03CF35-8781-8A45-A5F8-8B87A8D5C6AE}" type="slidenum">
              <a:rPr lang="en-US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/>
              <a:t>‹#›</a:t>
            </a:fld>
            <a:endParaRPr lang="en-US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1A5B1FA-ABBD-5B7E-7687-EE8DC444CBE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97798" y="6448113"/>
            <a:ext cx="200055" cy="20005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0250916-0C33-460D-8691-083EA73C73DB}"/>
              </a:ext>
            </a:extLst>
          </p:cNvPr>
          <p:cNvSpPr txBox="1"/>
          <p:nvPr userDrawn="1"/>
        </p:nvSpPr>
        <p:spPr>
          <a:xfrm>
            <a:off x="359753" y="6448114"/>
            <a:ext cx="3483793" cy="20005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l"/>
            <a:r>
              <a:rPr lang="en-US" sz="700" b="0" i="0" kern="120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©Businessolver.com, Inc. 2026 –</a:t>
            </a:r>
            <a:r>
              <a:rPr lang="en-US" sz="700" b="0" i="0" kern="1200" baseline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700" b="0" i="0" kern="120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Private and Confidential –</a:t>
            </a:r>
            <a:r>
              <a:rPr lang="en-US" sz="700" b="0" i="0" kern="1200" baseline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700" b="0" i="0" kern="120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Not for Distribution</a:t>
            </a:r>
            <a:endParaRPr lang="en-US" sz="70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Round Same Side Corner Rectangle 4">
            <a:extLst>
              <a:ext uri="{FF2B5EF4-FFF2-40B4-BE49-F238E27FC236}">
                <a16:creationId xmlns:a16="http://schemas.microsoft.com/office/drawing/2014/main" id="{8E182C24-6CAF-3C60-A69E-A8013936E2BB}"/>
              </a:ext>
            </a:extLst>
          </p:cNvPr>
          <p:cNvSpPr/>
          <p:nvPr userDrawn="1"/>
        </p:nvSpPr>
        <p:spPr>
          <a:xfrm rot="5400000">
            <a:off x="3092178" y="-2163392"/>
            <a:ext cx="5000423" cy="11184784"/>
          </a:xfrm>
          <a:prstGeom prst="round2SameRect">
            <a:avLst>
              <a:gd name="adj1" fmla="val 4489"/>
              <a:gd name="adj2" fmla="val 0"/>
            </a:avLst>
          </a:prstGeom>
          <a:solidFill>
            <a:schemeClr val="bg1"/>
          </a:solidFill>
          <a:ln>
            <a:noFill/>
          </a:ln>
          <a:effectLst>
            <a:outerShdw blurRad="211362" dist="192435" dir="2700000" sx="98000" sy="98000" algn="tl" rotWithShape="0">
              <a:schemeClr val="tx1">
                <a:alpha val="58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3D722E10-6F5E-A343-E6B8-E8BD1DFE94F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51415" y="3312137"/>
            <a:ext cx="7937500" cy="1728787"/>
          </a:xfrm>
          <a:prstGeom prst="rect">
            <a:avLst/>
          </a:prstGeom>
        </p:spPr>
        <p:txBody>
          <a:bodyPr/>
          <a:lstStyle>
            <a:lvl1pPr>
              <a:defRPr sz="1800" b="1">
                <a:solidFill>
                  <a:schemeClr val="tx1"/>
                </a:solidFill>
              </a:defRPr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2F3365CE-BCB3-58D1-7A2B-1D0CDDB4332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51415" y="2236623"/>
            <a:ext cx="8042532" cy="793953"/>
          </a:xfrm>
          <a:prstGeom prst="rect">
            <a:avLst/>
          </a:prstGeom>
        </p:spPr>
        <p:txBody>
          <a:bodyPr/>
          <a:lstStyle>
            <a:lvl1pPr>
              <a:defRPr sz="6000" b="1" i="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Transition headline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F081B6F-2251-C965-2E12-C229BE9B5C0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68290" y="1580708"/>
            <a:ext cx="8408782" cy="434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64195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1 Column - Magent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9148190-91FF-B47F-1A4D-E0D4A4B7BF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6297" y="370265"/>
            <a:ext cx="10545314" cy="621072"/>
          </a:xfrm>
          <a:prstGeom prst="rect">
            <a:avLst/>
          </a:prstGeom>
        </p:spPr>
        <p:txBody>
          <a:bodyPr vert="horz" anchor="t" anchorCtr="0">
            <a:normAutofit/>
          </a:bodyPr>
          <a:lstStyle>
            <a:lvl1pPr>
              <a:defRPr sz="3200" b="1" i="0" baseline="0">
                <a:solidFill>
                  <a:srgbClr val="00205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Headline</a:t>
            </a:r>
          </a:p>
        </p:txBody>
      </p:sp>
      <p:sp>
        <p:nvSpPr>
          <p:cNvPr id="7" name="Text Placeholder 13">
            <a:extLst>
              <a:ext uri="{FF2B5EF4-FFF2-40B4-BE49-F238E27FC236}">
                <a16:creationId xmlns:a16="http://schemas.microsoft.com/office/drawing/2014/main" id="{0ADBF9EB-4BB1-7F65-DECE-849A730DE74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86296" y="1057680"/>
            <a:ext cx="10545315" cy="461717"/>
          </a:xfrm>
          <a:prstGeom prst="rect">
            <a:avLst/>
          </a:prstGeom>
        </p:spPr>
        <p:txBody>
          <a:bodyPr vert="horz"/>
          <a:lstStyle>
            <a:lvl1pPr>
              <a:defRPr sz="1800" b="1" i="0" baseline="0">
                <a:solidFill>
                  <a:srgbClr val="00205B"/>
                </a:solidFill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8" name="Text Placeholder 13">
            <a:extLst>
              <a:ext uri="{FF2B5EF4-FFF2-40B4-BE49-F238E27FC236}">
                <a16:creationId xmlns:a16="http://schemas.microsoft.com/office/drawing/2014/main" id="{6FCC22A7-4D5E-528F-44D8-45A38090BC0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86297" y="1651820"/>
            <a:ext cx="10545314" cy="4469281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100000"/>
              <a:buFontTx/>
              <a:buNone/>
              <a:tabLst/>
              <a:defRPr sz="1600" b="0" baseline="0">
                <a:solidFill>
                  <a:schemeClr val="tx1"/>
                </a:solidFill>
              </a:defRPr>
            </a:lvl1pPr>
            <a:lvl2pPr marL="742950" marR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tabLst/>
              <a:defRPr sz="1600" b="0">
                <a:solidFill>
                  <a:schemeClr val="tx1"/>
                </a:solidFill>
              </a:defRPr>
            </a:lvl2pPr>
            <a:lvl3pPr marL="91440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None/>
              <a:tabLst/>
              <a:defRPr sz="1600" b="0" baseline="0">
                <a:solidFill>
                  <a:schemeClr val="tx1"/>
                </a:solidFill>
              </a:defRPr>
            </a:lvl3pPr>
            <a:lvl4pPr marL="17145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+mj-lt"/>
              <a:buAutoNum type="arabicPeriod"/>
              <a:tabLst/>
              <a:defRPr>
                <a:solidFill>
                  <a:schemeClr val="tx1"/>
                </a:solidFill>
              </a:defRPr>
            </a:lvl4pPr>
            <a:lvl5pPr marL="20574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One Column Layout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A7551398-DA60-C1FB-C991-5951719D529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97827" y="6448112"/>
            <a:ext cx="200055" cy="20005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D1DA612-2812-CC9D-C1AB-AD08D587BA52}"/>
              </a:ext>
            </a:extLst>
          </p:cNvPr>
          <p:cNvSpPr txBox="1"/>
          <p:nvPr userDrawn="1"/>
        </p:nvSpPr>
        <p:spPr>
          <a:xfrm>
            <a:off x="359753" y="6448114"/>
            <a:ext cx="3483793" cy="20005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l"/>
            <a:r>
              <a:rPr lang="en-US" sz="700" b="0" i="0" kern="1200">
                <a:solidFill>
                  <a:schemeClr val="tx1">
                    <a:lumMod val="40000"/>
                    <a:lumOff val="60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©Businessolver.com, Inc. 2026 –</a:t>
            </a:r>
            <a:r>
              <a:rPr lang="en-US" sz="700" b="0" i="0" kern="1200" baseline="0">
                <a:solidFill>
                  <a:schemeClr val="tx1">
                    <a:lumMod val="40000"/>
                    <a:lumOff val="60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700" b="0" i="0" kern="1200">
                <a:solidFill>
                  <a:schemeClr val="tx1">
                    <a:lumMod val="40000"/>
                    <a:lumOff val="60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Private and Confidential –</a:t>
            </a:r>
            <a:r>
              <a:rPr lang="en-US" sz="700" b="0" i="0" kern="1200" baseline="0">
                <a:solidFill>
                  <a:schemeClr val="tx1">
                    <a:lumMod val="40000"/>
                    <a:lumOff val="60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700" b="0" i="0" kern="1200">
                <a:solidFill>
                  <a:schemeClr val="tx1">
                    <a:lumMod val="40000"/>
                    <a:lumOff val="60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Not for Distribution</a:t>
            </a:r>
            <a:endParaRPr lang="en-US" sz="700">
              <a:solidFill>
                <a:schemeClr val="tx1">
                  <a:lumMod val="40000"/>
                  <a:lumOff val="6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4ACFE119-2890-A547-75C4-01C0AE171E37}"/>
              </a:ext>
            </a:extLst>
          </p:cNvPr>
          <p:cNvSpPr txBox="1">
            <a:spLocks/>
          </p:cNvSpPr>
          <p:nvPr userDrawn="1"/>
        </p:nvSpPr>
        <p:spPr>
          <a:xfrm>
            <a:off x="9219841" y="6367657"/>
            <a:ext cx="2844800" cy="3688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800" kern="1200" baseline="0">
                <a:solidFill>
                  <a:srgbClr val="009BC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03CF35-8781-8A45-A5F8-8B87A8D5C6AE}" type="slidenum">
              <a:rPr lang="en-US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/>
              <a:t>‹#›</a:t>
            </a:fld>
            <a:endParaRPr lang="en-US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0" name="Picture 9" descr="A blue arrow pointing to the left&#10;&#10;AI-generated content may be incorrect.">
            <a:extLst>
              <a:ext uri="{FF2B5EF4-FFF2-40B4-BE49-F238E27FC236}">
                <a16:creationId xmlns:a16="http://schemas.microsoft.com/office/drawing/2014/main" id="{19F4B355-03EA-F71E-605D-D5DA4FBCC5F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41818" y="268446"/>
            <a:ext cx="499696" cy="499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3772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1152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2 Column - Magent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3B930633-54AF-75CA-E483-9F278022974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86296" y="1866604"/>
            <a:ext cx="10545314" cy="3804763"/>
          </a:xfrm>
          <a:prstGeom prst="rect">
            <a:avLst/>
          </a:prstGeom>
        </p:spPr>
        <p:txBody>
          <a:bodyPr vert="horz" numCol="2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tabLst/>
              <a:defRPr sz="1600" b="0" baseline="0">
                <a:solidFill>
                  <a:schemeClr val="tx1"/>
                </a:solidFill>
              </a:defRPr>
            </a:lvl1pPr>
            <a:lvl2pPr marL="742950" marR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tabLst/>
              <a:defRPr sz="1600" b="0">
                <a:solidFill>
                  <a:schemeClr val="tx1"/>
                </a:solidFill>
              </a:defRPr>
            </a:lvl2pPr>
            <a:lvl3pPr marL="1200150" marR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tabLst/>
              <a:defRPr sz="1600" b="0" baseline="0">
                <a:solidFill>
                  <a:schemeClr val="tx1"/>
                </a:solidFill>
              </a:defRPr>
            </a:lvl3pPr>
            <a:lvl4pPr marL="17145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4pPr>
            <a:lvl5pPr marL="182880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Two Column Layout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2"/>
            <a:endParaRPr lang="en-US"/>
          </a:p>
          <a:p>
            <a:pPr lvl="0"/>
            <a:r>
              <a:rPr lang="en-US"/>
              <a:t>Two Column Layout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4"/>
            <a:endParaRPr lang="en-US"/>
          </a:p>
          <a:p>
            <a:pPr lvl="4"/>
            <a:endParaRPr lang="en-US"/>
          </a:p>
          <a:p>
            <a:pPr lvl="0"/>
            <a:r>
              <a:rPr lang="en-US"/>
              <a:t>Two Column Layout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4"/>
            <a:endParaRPr lang="en-US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/>
          </a:p>
          <a:p>
            <a:pPr lvl="2"/>
            <a:endParaRPr lang="en-US"/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  <a:p>
            <a:pPr lvl="2"/>
            <a:endParaRPr lang="en-US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CF5C01B4-042E-8C59-53A9-1FD8D567F0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6297" y="370265"/>
            <a:ext cx="10545314" cy="621072"/>
          </a:xfrm>
          <a:prstGeom prst="rect">
            <a:avLst/>
          </a:prstGeom>
        </p:spPr>
        <p:txBody>
          <a:bodyPr vert="horz" anchor="t" anchorCtr="0">
            <a:normAutofit/>
          </a:bodyPr>
          <a:lstStyle>
            <a:lvl1pPr>
              <a:defRPr sz="3200" b="1" i="0" baseline="0">
                <a:solidFill>
                  <a:srgbClr val="00205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Headline</a:t>
            </a:r>
          </a:p>
        </p:txBody>
      </p:sp>
      <p:sp>
        <p:nvSpPr>
          <p:cNvPr id="21" name="Text Placeholder 13">
            <a:extLst>
              <a:ext uri="{FF2B5EF4-FFF2-40B4-BE49-F238E27FC236}">
                <a16:creationId xmlns:a16="http://schemas.microsoft.com/office/drawing/2014/main" id="{1C1FE3AA-0EB4-3D26-0355-751D65966E1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86296" y="1057680"/>
            <a:ext cx="10545315" cy="461717"/>
          </a:xfrm>
          <a:prstGeom prst="rect">
            <a:avLst/>
          </a:prstGeom>
        </p:spPr>
        <p:txBody>
          <a:bodyPr vert="horz"/>
          <a:lstStyle>
            <a:lvl1pPr>
              <a:defRPr sz="1800" b="1" i="0" baseline="0">
                <a:solidFill>
                  <a:srgbClr val="00205B"/>
                </a:solidFill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F5BAEB3C-A8A2-D94D-0CDD-FC511D204A9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97827" y="6448112"/>
            <a:ext cx="200055" cy="20005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92A25E7-6EA3-2A98-4E3F-B7A1F2B64193}"/>
              </a:ext>
            </a:extLst>
          </p:cNvPr>
          <p:cNvSpPr txBox="1"/>
          <p:nvPr userDrawn="1"/>
        </p:nvSpPr>
        <p:spPr>
          <a:xfrm>
            <a:off x="359753" y="6448114"/>
            <a:ext cx="3483793" cy="20005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l"/>
            <a:r>
              <a:rPr lang="en-US" sz="700" b="0" i="0" kern="1200">
                <a:solidFill>
                  <a:schemeClr val="tx1">
                    <a:lumMod val="40000"/>
                    <a:lumOff val="60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©Businessolver.com, Inc. 2026 –</a:t>
            </a:r>
            <a:r>
              <a:rPr lang="en-US" sz="700" b="0" i="0" kern="1200" baseline="0">
                <a:solidFill>
                  <a:schemeClr val="tx1">
                    <a:lumMod val="40000"/>
                    <a:lumOff val="60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700" b="0" i="0" kern="1200">
                <a:solidFill>
                  <a:schemeClr val="tx1">
                    <a:lumMod val="40000"/>
                    <a:lumOff val="60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Private and Confidential –</a:t>
            </a:r>
            <a:r>
              <a:rPr lang="en-US" sz="700" b="0" i="0" kern="1200" baseline="0">
                <a:solidFill>
                  <a:schemeClr val="tx1">
                    <a:lumMod val="40000"/>
                    <a:lumOff val="60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700" b="0" i="0" kern="1200">
                <a:solidFill>
                  <a:schemeClr val="tx1">
                    <a:lumMod val="40000"/>
                    <a:lumOff val="60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Not for Distribution</a:t>
            </a:r>
            <a:endParaRPr lang="en-US" sz="700">
              <a:solidFill>
                <a:schemeClr val="tx1">
                  <a:lumMod val="40000"/>
                  <a:lumOff val="6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EE346235-0A32-346E-52D6-2D6D7F743987}"/>
              </a:ext>
            </a:extLst>
          </p:cNvPr>
          <p:cNvSpPr txBox="1">
            <a:spLocks/>
          </p:cNvSpPr>
          <p:nvPr userDrawn="1"/>
        </p:nvSpPr>
        <p:spPr>
          <a:xfrm>
            <a:off x="9219841" y="6367657"/>
            <a:ext cx="2844800" cy="3688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800" kern="1200" baseline="0">
                <a:solidFill>
                  <a:srgbClr val="009BC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03CF35-8781-8A45-A5F8-8B87A8D5C6AE}" type="slidenum">
              <a:rPr lang="en-US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/>
              <a:t>‹#›</a:t>
            </a:fld>
            <a:endParaRPr lang="en-US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6" name="Picture 5" descr="A blue arrow pointing to the left&#10;&#10;AI-generated content may be incorrect.">
            <a:extLst>
              <a:ext uri="{FF2B5EF4-FFF2-40B4-BE49-F238E27FC236}">
                <a16:creationId xmlns:a16="http://schemas.microsoft.com/office/drawing/2014/main" id="{081B2FFD-62C8-1755-B842-74D7095372CB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41818" y="268446"/>
            <a:ext cx="499696" cy="499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5757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1152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Chart - Magent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art Placeholder 8">
            <a:extLst>
              <a:ext uri="{FF2B5EF4-FFF2-40B4-BE49-F238E27FC236}">
                <a16:creationId xmlns:a16="http://schemas.microsoft.com/office/drawing/2014/main" id="{2097A2E1-F7C4-11BB-E72C-AD9E4C006F9D}"/>
              </a:ext>
            </a:extLst>
          </p:cNvPr>
          <p:cNvSpPr>
            <a:spLocks noGrp="1"/>
          </p:cNvSpPr>
          <p:nvPr>
            <p:ph type="chart" sz="quarter" idx="12" hasCustomPrompt="1"/>
          </p:nvPr>
        </p:nvSpPr>
        <p:spPr>
          <a:xfrm>
            <a:off x="786296" y="1739900"/>
            <a:ext cx="10545315" cy="44227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Chart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2E4729EF-90B0-434B-5E4E-F33E5194B1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6297" y="370265"/>
            <a:ext cx="10545314" cy="621072"/>
          </a:xfrm>
          <a:prstGeom prst="rect">
            <a:avLst/>
          </a:prstGeom>
        </p:spPr>
        <p:txBody>
          <a:bodyPr vert="horz" anchor="t" anchorCtr="0">
            <a:normAutofit/>
          </a:bodyPr>
          <a:lstStyle>
            <a:lvl1pPr>
              <a:defRPr sz="3200" b="1" i="0" baseline="0">
                <a:solidFill>
                  <a:srgbClr val="00205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Headline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C55D9C19-6508-601C-ABB6-C3D862EC155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86296" y="1057680"/>
            <a:ext cx="10545315" cy="461717"/>
          </a:xfrm>
          <a:prstGeom prst="rect">
            <a:avLst/>
          </a:prstGeom>
        </p:spPr>
        <p:txBody>
          <a:bodyPr vert="horz"/>
          <a:lstStyle>
            <a:lvl1pPr>
              <a:defRPr sz="1800" b="1" i="0" baseline="0">
                <a:solidFill>
                  <a:srgbClr val="00205B"/>
                </a:solidFill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43B7C16E-DD85-3CE0-D1EA-310EBB68340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97827" y="6448112"/>
            <a:ext cx="200055" cy="20005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44B5C172-2B28-A47A-8E32-702C074FA758}"/>
              </a:ext>
            </a:extLst>
          </p:cNvPr>
          <p:cNvSpPr txBox="1"/>
          <p:nvPr userDrawn="1"/>
        </p:nvSpPr>
        <p:spPr>
          <a:xfrm>
            <a:off x="359753" y="6448114"/>
            <a:ext cx="3483793" cy="20005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l"/>
            <a:r>
              <a:rPr lang="en-US" sz="700" b="0" i="0" kern="1200">
                <a:solidFill>
                  <a:schemeClr val="tx1">
                    <a:lumMod val="40000"/>
                    <a:lumOff val="60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©Businessolver.com, Inc. 2026 –</a:t>
            </a:r>
            <a:r>
              <a:rPr lang="en-US" sz="700" b="0" i="0" kern="1200" baseline="0">
                <a:solidFill>
                  <a:schemeClr val="tx1">
                    <a:lumMod val="40000"/>
                    <a:lumOff val="60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700" b="0" i="0" kern="1200">
                <a:solidFill>
                  <a:schemeClr val="tx1">
                    <a:lumMod val="40000"/>
                    <a:lumOff val="60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Private and Confidential –</a:t>
            </a:r>
            <a:r>
              <a:rPr lang="en-US" sz="700" b="0" i="0" kern="1200" baseline="0">
                <a:solidFill>
                  <a:schemeClr val="tx1">
                    <a:lumMod val="40000"/>
                    <a:lumOff val="60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700" b="0" i="0" kern="1200">
                <a:solidFill>
                  <a:schemeClr val="tx1">
                    <a:lumMod val="40000"/>
                    <a:lumOff val="60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Not for Distribution</a:t>
            </a:r>
            <a:endParaRPr lang="en-US" sz="700">
              <a:solidFill>
                <a:schemeClr val="tx1">
                  <a:lumMod val="40000"/>
                  <a:lumOff val="6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8" name="Slide Number Placeholder 2">
            <a:extLst>
              <a:ext uri="{FF2B5EF4-FFF2-40B4-BE49-F238E27FC236}">
                <a16:creationId xmlns:a16="http://schemas.microsoft.com/office/drawing/2014/main" id="{57B8F3E6-354D-FE39-D2C6-2A057AC7E5BE}"/>
              </a:ext>
            </a:extLst>
          </p:cNvPr>
          <p:cNvSpPr txBox="1">
            <a:spLocks/>
          </p:cNvSpPr>
          <p:nvPr userDrawn="1"/>
        </p:nvSpPr>
        <p:spPr>
          <a:xfrm>
            <a:off x="9219841" y="6367657"/>
            <a:ext cx="2844800" cy="3688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800" kern="1200" baseline="0">
                <a:solidFill>
                  <a:srgbClr val="009BC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03CF35-8781-8A45-A5F8-8B87A8D5C6AE}" type="slidenum">
              <a:rPr lang="en-US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/>
              <a:t>‹#›</a:t>
            </a:fld>
            <a:endParaRPr lang="en-US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4" name="Picture 3" descr="A blue arrow pointing to the left&#10;&#10;AI-generated content may be incorrect.">
            <a:extLst>
              <a:ext uri="{FF2B5EF4-FFF2-40B4-BE49-F238E27FC236}">
                <a16:creationId xmlns:a16="http://schemas.microsoft.com/office/drawing/2014/main" id="{E781C89A-423A-21EF-B62D-F950D6AE2A11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41818" y="268446"/>
            <a:ext cx="499696" cy="499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5423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2 Column - Nav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0C4A6E9D-3BAF-5F8F-2B26-6F3D548A8E1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02573" y="6460648"/>
            <a:ext cx="254000" cy="254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08267CC-09FD-1DA2-3F75-E4FA3F1390CF}"/>
              </a:ext>
            </a:extLst>
          </p:cNvPr>
          <p:cNvSpPr txBox="1"/>
          <p:nvPr userDrawn="1"/>
        </p:nvSpPr>
        <p:spPr>
          <a:xfrm>
            <a:off x="557582" y="6495739"/>
            <a:ext cx="3483793" cy="20005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l"/>
            <a:r>
              <a:rPr lang="en-US" sz="700" b="0" i="0" kern="1200">
                <a:solidFill>
                  <a:srgbClr val="53565A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©Businessolver.com, Inc. 2025 –</a:t>
            </a:r>
            <a:r>
              <a:rPr lang="en-US" sz="700" b="0" i="0" kern="1200" baseline="0">
                <a:solidFill>
                  <a:srgbClr val="53565A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700" b="0" i="0" kern="1200">
                <a:solidFill>
                  <a:srgbClr val="53565A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Private and Confidential –</a:t>
            </a:r>
            <a:r>
              <a:rPr lang="en-US" sz="700" b="0" i="0" kern="1200" baseline="0">
                <a:solidFill>
                  <a:srgbClr val="53565A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700" b="0" i="0" kern="1200">
                <a:solidFill>
                  <a:srgbClr val="53565A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Not for Distribution</a:t>
            </a:r>
            <a:endParaRPr lang="en-US" sz="700">
              <a:solidFill>
                <a:srgbClr val="53565A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7" name="Slide Number Placeholder 2">
            <a:extLst>
              <a:ext uri="{FF2B5EF4-FFF2-40B4-BE49-F238E27FC236}">
                <a16:creationId xmlns:a16="http://schemas.microsoft.com/office/drawing/2014/main" id="{47E25FA6-1815-9329-2609-9F480F18780B}"/>
              </a:ext>
            </a:extLst>
          </p:cNvPr>
          <p:cNvSpPr txBox="1">
            <a:spLocks/>
          </p:cNvSpPr>
          <p:nvPr userDrawn="1"/>
        </p:nvSpPr>
        <p:spPr>
          <a:xfrm>
            <a:off x="9219841" y="6405757"/>
            <a:ext cx="2844800" cy="3688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800" kern="1200" baseline="0">
                <a:solidFill>
                  <a:srgbClr val="009BC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03CF35-8781-8A45-A5F8-8B87A8D5C6AE}" type="slidenum">
              <a:rPr lang="en-US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/>
              <a:t>‹#›</a:t>
            </a:fld>
            <a:endParaRPr lang="en-US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F2B2FB55-98E9-EC57-28B2-24934D4928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0770" y="370265"/>
            <a:ext cx="10545314" cy="621072"/>
          </a:xfrm>
          <a:prstGeom prst="rect">
            <a:avLst/>
          </a:prstGeom>
        </p:spPr>
        <p:txBody>
          <a:bodyPr vert="horz" anchor="t" anchorCtr="0">
            <a:normAutofit/>
          </a:bodyPr>
          <a:lstStyle>
            <a:lvl1pPr>
              <a:defRPr sz="3200" b="1" i="0" baseline="0">
                <a:solidFill>
                  <a:srgbClr val="00205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Headline</a:t>
            </a:r>
          </a:p>
        </p:txBody>
      </p:sp>
      <p:sp>
        <p:nvSpPr>
          <p:cNvPr id="7" name="Text Placeholder 13">
            <a:extLst>
              <a:ext uri="{FF2B5EF4-FFF2-40B4-BE49-F238E27FC236}">
                <a16:creationId xmlns:a16="http://schemas.microsoft.com/office/drawing/2014/main" id="{6AB3F244-6421-25F8-2608-86398C395A1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0769" y="1057680"/>
            <a:ext cx="10545315" cy="461717"/>
          </a:xfrm>
          <a:prstGeom prst="rect">
            <a:avLst/>
          </a:prstGeom>
        </p:spPr>
        <p:txBody>
          <a:bodyPr vert="horz"/>
          <a:lstStyle>
            <a:lvl1pPr>
              <a:defRPr sz="1800" b="1" i="0" baseline="0">
                <a:solidFill>
                  <a:srgbClr val="00205B"/>
                </a:solidFill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8" name="Text Placeholder 13">
            <a:extLst>
              <a:ext uri="{FF2B5EF4-FFF2-40B4-BE49-F238E27FC236}">
                <a16:creationId xmlns:a16="http://schemas.microsoft.com/office/drawing/2014/main" id="{0BA522AF-AA0F-1E2F-0445-918658AC3A3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90770" y="1651820"/>
            <a:ext cx="10545314" cy="3804763"/>
          </a:xfrm>
          <a:prstGeom prst="rect">
            <a:avLst/>
          </a:prstGeom>
        </p:spPr>
        <p:txBody>
          <a:bodyPr vert="horz" numCol="2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100000"/>
              <a:buFontTx/>
              <a:buNone/>
              <a:tabLst/>
              <a:defRPr sz="1600" b="0" baseline="0">
                <a:solidFill>
                  <a:schemeClr val="tx1"/>
                </a:solidFill>
              </a:defRPr>
            </a:lvl1pPr>
            <a:lvl2pPr marL="742950" marR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 panose="020B0604020202020204" pitchFamily="34" charset="0"/>
              <a:buChar char="•"/>
              <a:tabLst/>
              <a:defRPr sz="1600" b="0">
                <a:solidFill>
                  <a:schemeClr val="tx1"/>
                </a:solidFill>
              </a:defRPr>
            </a:lvl2pPr>
            <a:lvl3pPr marL="1200150" marR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 panose="020B0604020202020204" pitchFamily="34" charset="0"/>
              <a:buChar char="•"/>
              <a:tabLst/>
              <a:defRPr sz="1600" b="0" baseline="0">
                <a:solidFill>
                  <a:schemeClr val="tx1"/>
                </a:solidFill>
              </a:defRPr>
            </a:lvl3pPr>
            <a:lvl4pPr marL="17145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+mj-lt"/>
              <a:buAutoNum type="arabicPeriod"/>
              <a:tabLst/>
              <a:defRPr>
                <a:solidFill>
                  <a:schemeClr val="tx1"/>
                </a:solidFill>
              </a:defRPr>
            </a:lvl4pPr>
            <a:lvl5pPr marL="182880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Two Column Layout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2"/>
            <a:endParaRPr lang="en-US"/>
          </a:p>
          <a:p>
            <a:pPr lvl="0"/>
            <a:r>
              <a:rPr lang="en-US"/>
              <a:t>Two Column Layout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4"/>
            <a:endParaRPr lang="en-US"/>
          </a:p>
          <a:p>
            <a:pPr lvl="4"/>
            <a:endParaRPr lang="en-US"/>
          </a:p>
          <a:p>
            <a:pPr lvl="0"/>
            <a:r>
              <a:rPr lang="en-US"/>
              <a:t>Two Column Layout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4"/>
            <a:endParaRPr lang="en-US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/>
          </a:p>
          <a:p>
            <a:pPr lvl="2"/>
            <a:endParaRPr lang="en-US"/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  <a:p>
            <a:pPr lvl="2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81AE3B3-6341-A8BE-FEA4-1BF5146908A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flipH="1">
            <a:off x="122122" y="371335"/>
            <a:ext cx="410175" cy="421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2504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1152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BLANK - Magent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B54680-4CD5-97D7-0EFA-EC999F8A85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6297" y="370265"/>
            <a:ext cx="10545314" cy="621072"/>
          </a:xfrm>
          <a:prstGeom prst="rect">
            <a:avLst/>
          </a:prstGeom>
        </p:spPr>
        <p:txBody>
          <a:bodyPr vert="horz" anchor="t" anchorCtr="0">
            <a:normAutofit/>
          </a:bodyPr>
          <a:lstStyle>
            <a:lvl1pPr>
              <a:defRPr sz="3200" b="1" i="0" baseline="0">
                <a:solidFill>
                  <a:srgbClr val="00205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Headline</a:t>
            </a:r>
          </a:p>
        </p:txBody>
      </p:sp>
      <p:sp>
        <p:nvSpPr>
          <p:cNvPr id="9" name="Text Placeholder 13">
            <a:extLst>
              <a:ext uri="{FF2B5EF4-FFF2-40B4-BE49-F238E27FC236}">
                <a16:creationId xmlns:a16="http://schemas.microsoft.com/office/drawing/2014/main" id="{8916586C-F5B2-A151-118C-FF6D458152C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86296" y="1057680"/>
            <a:ext cx="10545315" cy="461717"/>
          </a:xfrm>
          <a:prstGeom prst="rect">
            <a:avLst/>
          </a:prstGeom>
        </p:spPr>
        <p:txBody>
          <a:bodyPr vert="horz"/>
          <a:lstStyle>
            <a:lvl1pPr>
              <a:defRPr sz="1800" b="1" i="0" baseline="0">
                <a:solidFill>
                  <a:srgbClr val="00205B"/>
                </a:solidFill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DDB4FD27-5766-845B-C1AB-F8B9239CAD2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97827" y="6448112"/>
            <a:ext cx="200055" cy="20005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0FDD801-1E02-1D30-8ECD-DE14265ABAED}"/>
              </a:ext>
            </a:extLst>
          </p:cNvPr>
          <p:cNvSpPr txBox="1"/>
          <p:nvPr userDrawn="1"/>
        </p:nvSpPr>
        <p:spPr>
          <a:xfrm>
            <a:off x="359753" y="6448114"/>
            <a:ext cx="3483793" cy="20005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l"/>
            <a:r>
              <a:rPr lang="en-US" sz="700" b="0" i="0" kern="1200">
                <a:solidFill>
                  <a:schemeClr val="tx1">
                    <a:lumMod val="40000"/>
                    <a:lumOff val="60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©Businessolver.com, Inc. 2026 –</a:t>
            </a:r>
            <a:r>
              <a:rPr lang="en-US" sz="700" b="0" i="0" kern="1200" baseline="0">
                <a:solidFill>
                  <a:schemeClr val="tx1">
                    <a:lumMod val="40000"/>
                    <a:lumOff val="60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700" b="0" i="0" kern="1200">
                <a:solidFill>
                  <a:schemeClr val="tx1">
                    <a:lumMod val="40000"/>
                    <a:lumOff val="60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Private and Confidential –</a:t>
            </a:r>
            <a:r>
              <a:rPr lang="en-US" sz="700" b="0" i="0" kern="1200" baseline="0">
                <a:solidFill>
                  <a:schemeClr val="tx1">
                    <a:lumMod val="40000"/>
                    <a:lumOff val="60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700" b="0" i="0" kern="1200">
                <a:solidFill>
                  <a:schemeClr val="tx1">
                    <a:lumMod val="40000"/>
                    <a:lumOff val="60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Not for Distribution</a:t>
            </a:r>
            <a:endParaRPr lang="en-US" sz="700">
              <a:solidFill>
                <a:schemeClr val="tx1">
                  <a:lumMod val="40000"/>
                  <a:lumOff val="6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6" name="Slide Number Placeholder 2">
            <a:extLst>
              <a:ext uri="{FF2B5EF4-FFF2-40B4-BE49-F238E27FC236}">
                <a16:creationId xmlns:a16="http://schemas.microsoft.com/office/drawing/2014/main" id="{82616369-FE91-DFDA-E200-CCB5E313847C}"/>
              </a:ext>
            </a:extLst>
          </p:cNvPr>
          <p:cNvSpPr txBox="1">
            <a:spLocks/>
          </p:cNvSpPr>
          <p:nvPr userDrawn="1"/>
        </p:nvSpPr>
        <p:spPr>
          <a:xfrm>
            <a:off x="9219841" y="6367657"/>
            <a:ext cx="2844800" cy="3688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800" kern="1200" baseline="0">
                <a:solidFill>
                  <a:srgbClr val="009BC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03CF35-8781-8A45-A5F8-8B87A8D5C6AE}" type="slidenum">
              <a:rPr lang="en-US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/>
              <a:t>‹#›</a:t>
            </a:fld>
            <a:endParaRPr lang="en-US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4" name="Picture 3" descr="A blue arrow pointing to the left&#10;&#10;AI-generated content may be incorrect.">
            <a:extLst>
              <a:ext uri="{FF2B5EF4-FFF2-40B4-BE49-F238E27FC236}">
                <a16:creationId xmlns:a16="http://schemas.microsoft.com/office/drawing/2014/main" id="{8E9EBBC6-C01F-9538-165C-09D703467DE2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41818" y="268446"/>
            <a:ext cx="499696" cy="499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78442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allout Slide - Oran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65F2A1-7A54-CA12-F8C5-BDEAA3456F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8883" y="2152872"/>
            <a:ext cx="4090561" cy="1164565"/>
          </a:xfrm>
          <a:prstGeom prst="rect">
            <a:avLst/>
          </a:prstGeom>
        </p:spPr>
        <p:txBody>
          <a:bodyPr vert="horz" anchor="t" anchorCtr="0"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Headline</a:t>
            </a:r>
          </a:p>
        </p:txBody>
      </p:sp>
      <p:sp>
        <p:nvSpPr>
          <p:cNvPr id="8" name="Text Placeholder 13">
            <a:extLst>
              <a:ext uri="{FF2B5EF4-FFF2-40B4-BE49-F238E27FC236}">
                <a16:creationId xmlns:a16="http://schemas.microsoft.com/office/drawing/2014/main" id="{609251E6-16E9-A5FA-1344-58A5579A611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98882" y="3607948"/>
            <a:ext cx="4090561" cy="1262226"/>
          </a:xfrm>
          <a:prstGeom prst="rect">
            <a:avLst/>
          </a:prstGeom>
        </p:spPr>
        <p:txBody>
          <a:bodyPr vert="horz"/>
          <a:lstStyle>
            <a:lvl1pPr>
              <a:defRPr b="1" i="0" baseline="0">
                <a:solidFill>
                  <a:schemeClr val="bg1"/>
                </a:solidFill>
              </a:defRPr>
            </a:lvl1pPr>
          </a:lstStyle>
          <a:p>
            <a:pPr>
              <a:spcBef>
                <a:spcPts val="0"/>
              </a:spcBef>
              <a:buSzTx/>
              <a:defRPr/>
            </a:pPr>
            <a:r>
              <a:rPr lang="en-US" b="1">
                <a:solidFill>
                  <a:schemeClr val="bg1"/>
                </a:solidFill>
              </a:rPr>
              <a:t>White text only. This slide is used to call forward and emphasize a singular message. stats, photos, system shots, solvers, etc. </a:t>
            </a:r>
          </a:p>
        </p:txBody>
      </p:sp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4AB84907-188C-7AE0-E8A6-B3A38E0EE1F4}"/>
              </a:ext>
            </a:extLst>
          </p:cNvPr>
          <p:cNvSpPr txBox="1">
            <a:spLocks/>
          </p:cNvSpPr>
          <p:nvPr userDrawn="1"/>
        </p:nvSpPr>
        <p:spPr>
          <a:xfrm>
            <a:off x="9219841" y="6367657"/>
            <a:ext cx="2844800" cy="3688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800" kern="1200" baseline="0">
                <a:solidFill>
                  <a:srgbClr val="009BC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03CF35-8781-8A45-A5F8-8B87A8D5C6AE}" type="slidenum">
              <a:rPr lang="en-US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/>
              <a:t>‹#›</a:t>
            </a:fld>
            <a:endParaRPr lang="en-US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4B99CE9-CB7D-0485-5E23-30F31057753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97798" y="6448113"/>
            <a:ext cx="200055" cy="20005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4E888C6-4CEF-6876-0FF0-B03E265977AF}"/>
              </a:ext>
            </a:extLst>
          </p:cNvPr>
          <p:cNvSpPr txBox="1"/>
          <p:nvPr userDrawn="1"/>
        </p:nvSpPr>
        <p:spPr>
          <a:xfrm>
            <a:off x="359753" y="6448114"/>
            <a:ext cx="3483793" cy="20005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l"/>
            <a:r>
              <a:rPr lang="en-US" sz="700" b="0" i="0" kern="120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©Businessolver.com, Inc. 2026 –</a:t>
            </a:r>
            <a:r>
              <a:rPr lang="en-US" sz="700" b="0" i="0" kern="1200" baseline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700" b="0" i="0" kern="120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Private and Confidential –</a:t>
            </a:r>
            <a:r>
              <a:rPr lang="en-US" sz="700" b="0" i="0" kern="1200" baseline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700" b="0" i="0" kern="120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Not for Distribution</a:t>
            </a:r>
            <a:endParaRPr lang="en-US" sz="70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Round Same Side Corner Rectangle 2">
            <a:extLst>
              <a:ext uri="{FF2B5EF4-FFF2-40B4-BE49-F238E27FC236}">
                <a16:creationId xmlns:a16="http://schemas.microsoft.com/office/drawing/2014/main" id="{C68D82F1-47D2-A829-66ED-7D645FCBEF14}"/>
              </a:ext>
            </a:extLst>
          </p:cNvPr>
          <p:cNvSpPr/>
          <p:nvPr userDrawn="1"/>
        </p:nvSpPr>
        <p:spPr>
          <a:xfrm rot="16200000">
            <a:off x="6837221" y="574431"/>
            <a:ext cx="5000423" cy="5709136"/>
          </a:xfrm>
          <a:prstGeom prst="round2SameRect">
            <a:avLst>
              <a:gd name="adj1" fmla="val 4489"/>
              <a:gd name="adj2" fmla="val 0"/>
            </a:avLst>
          </a:prstGeom>
          <a:solidFill>
            <a:schemeClr val="bg1"/>
          </a:solidFill>
          <a:ln>
            <a:noFill/>
          </a:ln>
          <a:effectLst>
            <a:outerShdw blurRad="211362" dist="108492" dir="4560000" sx="98000" sy="98000" algn="tl" rotWithShape="0">
              <a:schemeClr val="tx1">
                <a:alpha val="58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21">
            <a:extLst>
              <a:ext uri="{FF2B5EF4-FFF2-40B4-BE49-F238E27FC236}">
                <a16:creationId xmlns:a16="http://schemas.microsoft.com/office/drawing/2014/main" id="{4A8F66E5-B518-C84B-A503-4556EFA67CFA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879600" y="1177724"/>
            <a:ext cx="4906111" cy="450255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Chart/image/photo/stat</a:t>
            </a:r>
          </a:p>
        </p:txBody>
      </p:sp>
    </p:spTree>
    <p:extLst>
      <p:ext uri="{BB962C8B-B14F-4D97-AF65-F5344CB8AC3E}">
        <p14:creationId xmlns:p14="http://schemas.microsoft.com/office/powerpoint/2010/main" val="275392410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ilde - Gras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Same Side Corner Rectangle 4">
            <a:extLst>
              <a:ext uri="{FF2B5EF4-FFF2-40B4-BE49-F238E27FC236}">
                <a16:creationId xmlns:a16="http://schemas.microsoft.com/office/drawing/2014/main" id="{31612515-25F7-32F4-B3C3-1F9034835625}"/>
              </a:ext>
            </a:extLst>
          </p:cNvPr>
          <p:cNvSpPr/>
          <p:nvPr userDrawn="1"/>
        </p:nvSpPr>
        <p:spPr>
          <a:xfrm rot="5400000">
            <a:off x="3092178" y="-2163392"/>
            <a:ext cx="5000423" cy="11184784"/>
          </a:xfrm>
          <a:prstGeom prst="round2SameRect">
            <a:avLst>
              <a:gd name="adj1" fmla="val 4489"/>
              <a:gd name="adj2" fmla="val 0"/>
            </a:avLst>
          </a:prstGeom>
          <a:solidFill>
            <a:schemeClr val="bg1"/>
          </a:solidFill>
          <a:ln>
            <a:noFill/>
          </a:ln>
          <a:effectLst>
            <a:outerShdw blurRad="211362" dist="192435" dir="2700000" sx="98000" sy="98000" algn="tl" rotWithShape="0">
              <a:schemeClr val="tx1">
                <a:alpha val="58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78A34F7E-B29C-15B3-84AB-82A54C0EEED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51415" y="3312137"/>
            <a:ext cx="7937500" cy="1728787"/>
          </a:xfrm>
          <a:prstGeom prst="rect">
            <a:avLst/>
          </a:prstGeom>
        </p:spPr>
        <p:txBody>
          <a:bodyPr/>
          <a:lstStyle>
            <a:lvl1pPr>
              <a:defRPr sz="1800" b="1">
                <a:solidFill>
                  <a:schemeClr val="tx1"/>
                </a:solidFill>
              </a:defRPr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B8A5720A-41DA-865D-FFA5-FAE166D40D0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51414" y="2236623"/>
            <a:ext cx="8773231" cy="793953"/>
          </a:xfrm>
          <a:prstGeom prst="rect">
            <a:avLst/>
          </a:prstGeom>
        </p:spPr>
        <p:txBody>
          <a:bodyPr/>
          <a:lstStyle>
            <a:lvl1pPr>
              <a:defRPr sz="6000" b="1" i="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Transition headline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D398D66-361A-FA24-12B7-55751BE3541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68290" y="1580708"/>
            <a:ext cx="8408782" cy="434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10843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1 Column - Gras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70E885C-DCE9-3011-AA31-DDE96075E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6297" y="370265"/>
            <a:ext cx="10545314" cy="621072"/>
          </a:xfrm>
          <a:prstGeom prst="rect">
            <a:avLst/>
          </a:prstGeom>
        </p:spPr>
        <p:txBody>
          <a:bodyPr vert="horz" anchor="t" anchorCtr="0">
            <a:normAutofit/>
          </a:bodyPr>
          <a:lstStyle>
            <a:lvl1pPr>
              <a:defRPr sz="3200" b="1" i="0" baseline="0">
                <a:solidFill>
                  <a:srgbClr val="00205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Headline</a:t>
            </a:r>
          </a:p>
        </p:txBody>
      </p:sp>
      <p:sp>
        <p:nvSpPr>
          <p:cNvPr id="7" name="Text Placeholder 13">
            <a:extLst>
              <a:ext uri="{FF2B5EF4-FFF2-40B4-BE49-F238E27FC236}">
                <a16:creationId xmlns:a16="http://schemas.microsoft.com/office/drawing/2014/main" id="{FEE9D4BD-A17A-B057-A358-5F86DD51929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86296" y="1057680"/>
            <a:ext cx="10545315" cy="461717"/>
          </a:xfrm>
          <a:prstGeom prst="rect">
            <a:avLst/>
          </a:prstGeom>
        </p:spPr>
        <p:txBody>
          <a:bodyPr vert="horz"/>
          <a:lstStyle>
            <a:lvl1pPr>
              <a:defRPr sz="1800" b="1" i="0" baseline="0">
                <a:solidFill>
                  <a:srgbClr val="00205B"/>
                </a:solidFill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8" name="Text Placeholder 13">
            <a:extLst>
              <a:ext uri="{FF2B5EF4-FFF2-40B4-BE49-F238E27FC236}">
                <a16:creationId xmlns:a16="http://schemas.microsoft.com/office/drawing/2014/main" id="{97E53490-1A39-A641-FCEA-5EC49887AB5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86297" y="1651820"/>
            <a:ext cx="10545314" cy="4469281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100000"/>
              <a:buFontTx/>
              <a:buNone/>
              <a:tabLst/>
              <a:defRPr sz="1600" b="0" baseline="0">
                <a:solidFill>
                  <a:schemeClr val="tx1"/>
                </a:solidFill>
              </a:defRPr>
            </a:lvl1pPr>
            <a:lvl2pPr marL="742950" marR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tabLst/>
              <a:defRPr sz="1600" b="0">
                <a:solidFill>
                  <a:schemeClr val="tx1"/>
                </a:solidFill>
              </a:defRPr>
            </a:lvl2pPr>
            <a:lvl3pPr marL="91440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None/>
              <a:tabLst/>
              <a:defRPr sz="1600" b="0" baseline="0">
                <a:solidFill>
                  <a:schemeClr val="tx1"/>
                </a:solidFill>
              </a:defRPr>
            </a:lvl3pPr>
            <a:lvl4pPr marL="17145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+mj-lt"/>
              <a:buAutoNum type="arabicPeriod"/>
              <a:tabLst/>
              <a:defRPr>
                <a:solidFill>
                  <a:schemeClr val="tx1"/>
                </a:solidFill>
              </a:defRPr>
            </a:lvl4pPr>
            <a:lvl5pPr marL="20574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One Column Layout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8129E566-6F86-1D1C-7B0E-C25855F7F03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97827" y="6448112"/>
            <a:ext cx="200055" cy="20005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FE2CDDF-C4E8-9EB8-1BD6-164A561C7CD6}"/>
              </a:ext>
            </a:extLst>
          </p:cNvPr>
          <p:cNvSpPr txBox="1"/>
          <p:nvPr userDrawn="1"/>
        </p:nvSpPr>
        <p:spPr>
          <a:xfrm>
            <a:off x="359753" y="6448114"/>
            <a:ext cx="3483793" cy="20005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l"/>
            <a:r>
              <a:rPr lang="en-US" sz="700" b="0" i="0" kern="1200">
                <a:solidFill>
                  <a:schemeClr val="tx1">
                    <a:lumMod val="40000"/>
                    <a:lumOff val="60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©Businessolver.com, Inc. 2026 –</a:t>
            </a:r>
            <a:r>
              <a:rPr lang="en-US" sz="700" b="0" i="0" kern="1200" baseline="0">
                <a:solidFill>
                  <a:schemeClr val="tx1">
                    <a:lumMod val="40000"/>
                    <a:lumOff val="60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700" b="0" i="0" kern="1200">
                <a:solidFill>
                  <a:schemeClr val="tx1">
                    <a:lumMod val="40000"/>
                    <a:lumOff val="60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Private and Confidential –</a:t>
            </a:r>
            <a:r>
              <a:rPr lang="en-US" sz="700" b="0" i="0" kern="1200" baseline="0">
                <a:solidFill>
                  <a:schemeClr val="tx1">
                    <a:lumMod val="40000"/>
                    <a:lumOff val="60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700" b="0" i="0" kern="1200">
                <a:solidFill>
                  <a:schemeClr val="tx1">
                    <a:lumMod val="40000"/>
                    <a:lumOff val="60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Not for Distribution</a:t>
            </a:r>
            <a:endParaRPr lang="en-US" sz="700">
              <a:solidFill>
                <a:schemeClr val="tx1">
                  <a:lumMod val="40000"/>
                  <a:lumOff val="6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id="{EB25E554-303D-61E4-705C-535E34ABB3F2}"/>
              </a:ext>
            </a:extLst>
          </p:cNvPr>
          <p:cNvSpPr txBox="1">
            <a:spLocks/>
          </p:cNvSpPr>
          <p:nvPr userDrawn="1"/>
        </p:nvSpPr>
        <p:spPr>
          <a:xfrm>
            <a:off x="9219841" y="6367657"/>
            <a:ext cx="2844800" cy="3688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800" kern="1200" baseline="0">
                <a:solidFill>
                  <a:srgbClr val="009BC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03CF35-8781-8A45-A5F8-8B87A8D5C6AE}" type="slidenum">
              <a:rPr lang="en-US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/>
              <a:t>‹#›</a:t>
            </a:fld>
            <a:endParaRPr lang="en-US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3" name="Picture 2" descr="A blue arrow pointing to the left&#10;&#10;AI-generated content may be incorrect.">
            <a:extLst>
              <a:ext uri="{FF2B5EF4-FFF2-40B4-BE49-F238E27FC236}">
                <a16:creationId xmlns:a16="http://schemas.microsoft.com/office/drawing/2014/main" id="{CC61E8C6-667F-1397-5357-C3E87B82BF71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41818" y="268446"/>
            <a:ext cx="499696" cy="499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1098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1152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2 Column - Gras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61F3B037-F73B-0607-A201-146666BAC5B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86296" y="1878327"/>
            <a:ext cx="10545314" cy="3804763"/>
          </a:xfrm>
          <a:prstGeom prst="rect">
            <a:avLst/>
          </a:prstGeom>
        </p:spPr>
        <p:txBody>
          <a:bodyPr vert="horz" numCol="2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tabLst/>
              <a:defRPr sz="1600" b="0" baseline="0">
                <a:solidFill>
                  <a:schemeClr val="tx1"/>
                </a:solidFill>
              </a:defRPr>
            </a:lvl1pPr>
            <a:lvl2pPr marL="742950" marR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tabLst/>
              <a:defRPr sz="1600" b="0">
                <a:solidFill>
                  <a:schemeClr val="tx1"/>
                </a:solidFill>
              </a:defRPr>
            </a:lvl2pPr>
            <a:lvl3pPr marL="1200150" marR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tabLst/>
              <a:defRPr sz="1600" b="0" baseline="0">
                <a:solidFill>
                  <a:schemeClr val="tx1"/>
                </a:solidFill>
              </a:defRPr>
            </a:lvl3pPr>
            <a:lvl4pPr marL="17145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4pPr>
            <a:lvl5pPr marL="182880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Two Column Layout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2"/>
            <a:endParaRPr lang="en-US"/>
          </a:p>
          <a:p>
            <a:pPr lvl="0"/>
            <a:r>
              <a:rPr lang="en-US"/>
              <a:t>Two Column Layout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4"/>
            <a:endParaRPr lang="en-US"/>
          </a:p>
          <a:p>
            <a:pPr lvl="4"/>
            <a:endParaRPr lang="en-US"/>
          </a:p>
          <a:p>
            <a:pPr lvl="0"/>
            <a:r>
              <a:rPr lang="en-US"/>
              <a:t>Two Column Layout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4"/>
            <a:endParaRPr lang="en-US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/>
          </a:p>
          <a:p>
            <a:pPr lvl="2"/>
            <a:endParaRPr lang="en-US"/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  <a:p>
            <a:pPr lvl="2"/>
            <a:endParaRPr lang="en-US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20CDFB24-46E8-3EA5-F516-4C3E89AD3E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6297" y="370265"/>
            <a:ext cx="10545314" cy="621072"/>
          </a:xfrm>
          <a:prstGeom prst="rect">
            <a:avLst/>
          </a:prstGeom>
        </p:spPr>
        <p:txBody>
          <a:bodyPr vert="horz" anchor="t" anchorCtr="0">
            <a:normAutofit/>
          </a:bodyPr>
          <a:lstStyle>
            <a:lvl1pPr>
              <a:defRPr sz="3200" b="1" i="0" baseline="0">
                <a:solidFill>
                  <a:srgbClr val="00205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Headline</a:t>
            </a:r>
          </a:p>
        </p:txBody>
      </p:sp>
      <p:sp>
        <p:nvSpPr>
          <p:cNvPr id="22" name="Text Placeholder 13">
            <a:extLst>
              <a:ext uri="{FF2B5EF4-FFF2-40B4-BE49-F238E27FC236}">
                <a16:creationId xmlns:a16="http://schemas.microsoft.com/office/drawing/2014/main" id="{F589DCB2-505B-CD4D-CACB-A46ABAC728E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86296" y="1057680"/>
            <a:ext cx="10545315" cy="461717"/>
          </a:xfrm>
          <a:prstGeom prst="rect">
            <a:avLst/>
          </a:prstGeom>
        </p:spPr>
        <p:txBody>
          <a:bodyPr vert="horz"/>
          <a:lstStyle>
            <a:lvl1pPr>
              <a:defRPr sz="1800" b="1" i="0" baseline="0">
                <a:solidFill>
                  <a:srgbClr val="00205B"/>
                </a:solidFill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24EB80CA-CBCA-FBB6-0509-090439E1D27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97827" y="6448112"/>
            <a:ext cx="200055" cy="20005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26750DA-9B5B-1558-9B29-6C99B384E5D9}"/>
              </a:ext>
            </a:extLst>
          </p:cNvPr>
          <p:cNvSpPr txBox="1"/>
          <p:nvPr userDrawn="1"/>
        </p:nvSpPr>
        <p:spPr>
          <a:xfrm>
            <a:off x="359753" y="6448114"/>
            <a:ext cx="3483793" cy="20005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l"/>
            <a:r>
              <a:rPr lang="en-US" sz="700" b="0" i="0" kern="1200">
                <a:solidFill>
                  <a:schemeClr val="tx1">
                    <a:lumMod val="40000"/>
                    <a:lumOff val="60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©Businessolver.com, Inc. 2026 –</a:t>
            </a:r>
            <a:r>
              <a:rPr lang="en-US" sz="700" b="0" i="0" kern="1200" baseline="0">
                <a:solidFill>
                  <a:schemeClr val="tx1">
                    <a:lumMod val="40000"/>
                    <a:lumOff val="60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700" b="0" i="0" kern="1200">
                <a:solidFill>
                  <a:schemeClr val="tx1">
                    <a:lumMod val="40000"/>
                    <a:lumOff val="60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Private and Confidential –</a:t>
            </a:r>
            <a:r>
              <a:rPr lang="en-US" sz="700" b="0" i="0" kern="1200" baseline="0">
                <a:solidFill>
                  <a:schemeClr val="tx1">
                    <a:lumMod val="40000"/>
                    <a:lumOff val="60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700" b="0" i="0" kern="1200">
                <a:solidFill>
                  <a:schemeClr val="tx1">
                    <a:lumMod val="40000"/>
                    <a:lumOff val="60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Not for Distribution</a:t>
            </a:r>
            <a:endParaRPr lang="en-US" sz="700">
              <a:solidFill>
                <a:schemeClr val="tx1">
                  <a:lumMod val="40000"/>
                  <a:lumOff val="6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53D3689-3F83-8D8B-85AE-8EF1464B5B4B}"/>
              </a:ext>
            </a:extLst>
          </p:cNvPr>
          <p:cNvSpPr txBox="1">
            <a:spLocks/>
          </p:cNvSpPr>
          <p:nvPr userDrawn="1"/>
        </p:nvSpPr>
        <p:spPr>
          <a:xfrm>
            <a:off x="9219841" y="6367657"/>
            <a:ext cx="2844800" cy="3688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800" kern="1200" baseline="0">
                <a:solidFill>
                  <a:srgbClr val="009BC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03CF35-8781-8A45-A5F8-8B87A8D5C6AE}" type="slidenum">
              <a:rPr lang="en-US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/>
              <a:t>‹#›</a:t>
            </a:fld>
            <a:endParaRPr lang="en-US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6" name="Picture 5" descr="A blue arrow pointing to the left&#10;&#10;AI-generated content may be incorrect.">
            <a:extLst>
              <a:ext uri="{FF2B5EF4-FFF2-40B4-BE49-F238E27FC236}">
                <a16:creationId xmlns:a16="http://schemas.microsoft.com/office/drawing/2014/main" id="{2EB79FF2-6739-4C70-658B-B5E39A861D1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41818" y="268446"/>
            <a:ext cx="499696" cy="499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1453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1152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Chart - Gras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hart Placeholder 8">
            <a:extLst>
              <a:ext uri="{FF2B5EF4-FFF2-40B4-BE49-F238E27FC236}">
                <a16:creationId xmlns:a16="http://schemas.microsoft.com/office/drawing/2014/main" id="{F9817433-2542-698C-1E62-1217470C7A67}"/>
              </a:ext>
            </a:extLst>
          </p:cNvPr>
          <p:cNvSpPr>
            <a:spLocks noGrp="1"/>
          </p:cNvSpPr>
          <p:nvPr>
            <p:ph type="chart" sz="quarter" idx="12" hasCustomPrompt="1"/>
          </p:nvPr>
        </p:nvSpPr>
        <p:spPr>
          <a:xfrm>
            <a:off x="786296" y="1739900"/>
            <a:ext cx="10545315" cy="44227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Chart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5EC63D27-F44A-FDC8-1A92-1C8DD36C668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6297" y="370265"/>
            <a:ext cx="10545314" cy="621072"/>
          </a:xfrm>
          <a:prstGeom prst="rect">
            <a:avLst/>
          </a:prstGeom>
        </p:spPr>
        <p:txBody>
          <a:bodyPr vert="horz" anchor="t" anchorCtr="0">
            <a:normAutofit/>
          </a:bodyPr>
          <a:lstStyle>
            <a:lvl1pPr>
              <a:defRPr sz="3200" b="1" i="0" baseline="0">
                <a:solidFill>
                  <a:srgbClr val="00205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Headline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C93C1270-C8B8-EEA2-DB2B-BE3376E5A70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86296" y="1057680"/>
            <a:ext cx="10545315" cy="461717"/>
          </a:xfrm>
          <a:prstGeom prst="rect">
            <a:avLst/>
          </a:prstGeom>
        </p:spPr>
        <p:txBody>
          <a:bodyPr vert="horz"/>
          <a:lstStyle>
            <a:lvl1pPr>
              <a:defRPr sz="1800" b="1" i="0" baseline="0">
                <a:solidFill>
                  <a:srgbClr val="00205B"/>
                </a:solidFill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7EB45DD8-D351-B28C-B3B4-74DDA131624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97827" y="6448112"/>
            <a:ext cx="200055" cy="20005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1996E1B2-CB7A-B208-9C94-292A3E5638FD}"/>
              </a:ext>
            </a:extLst>
          </p:cNvPr>
          <p:cNvSpPr txBox="1"/>
          <p:nvPr userDrawn="1"/>
        </p:nvSpPr>
        <p:spPr>
          <a:xfrm>
            <a:off x="359753" y="6448114"/>
            <a:ext cx="3483793" cy="20005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l"/>
            <a:r>
              <a:rPr lang="en-US" sz="700" b="0" i="0" kern="1200">
                <a:solidFill>
                  <a:schemeClr val="tx1">
                    <a:lumMod val="40000"/>
                    <a:lumOff val="60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©Businessolver.com, Inc. 2026 –</a:t>
            </a:r>
            <a:r>
              <a:rPr lang="en-US" sz="700" b="0" i="0" kern="1200" baseline="0">
                <a:solidFill>
                  <a:schemeClr val="tx1">
                    <a:lumMod val="40000"/>
                    <a:lumOff val="60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700" b="0" i="0" kern="1200">
                <a:solidFill>
                  <a:schemeClr val="tx1">
                    <a:lumMod val="40000"/>
                    <a:lumOff val="60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Private and Confidential –</a:t>
            </a:r>
            <a:r>
              <a:rPr lang="en-US" sz="700" b="0" i="0" kern="1200" baseline="0">
                <a:solidFill>
                  <a:schemeClr val="tx1">
                    <a:lumMod val="40000"/>
                    <a:lumOff val="60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700" b="0" i="0" kern="1200">
                <a:solidFill>
                  <a:schemeClr val="tx1">
                    <a:lumMod val="40000"/>
                    <a:lumOff val="60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Not for Distribution</a:t>
            </a:r>
            <a:endParaRPr lang="en-US" sz="700">
              <a:solidFill>
                <a:schemeClr val="tx1">
                  <a:lumMod val="40000"/>
                  <a:lumOff val="6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8" name="Slide Number Placeholder 2">
            <a:extLst>
              <a:ext uri="{FF2B5EF4-FFF2-40B4-BE49-F238E27FC236}">
                <a16:creationId xmlns:a16="http://schemas.microsoft.com/office/drawing/2014/main" id="{E04F470F-F273-E5F4-D93B-E490A02006C2}"/>
              </a:ext>
            </a:extLst>
          </p:cNvPr>
          <p:cNvSpPr txBox="1">
            <a:spLocks/>
          </p:cNvSpPr>
          <p:nvPr userDrawn="1"/>
        </p:nvSpPr>
        <p:spPr>
          <a:xfrm>
            <a:off x="9219841" y="6367657"/>
            <a:ext cx="2844800" cy="3688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800" kern="1200" baseline="0">
                <a:solidFill>
                  <a:srgbClr val="009BC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03CF35-8781-8A45-A5F8-8B87A8D5C6AE}" type="slidenum">
              <a:rPr lang="en-US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/>
              <a:t>‹#›</a:t>
            </a:fld>
            <a:endParaRPr lang="en-US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3" name="Picture 2" descr="A blue arrow pointing to the left&#10;&#10;AI-generated content may be incorrect.">
            <a:extLst>
              <a:ext uri="{FF2B5EF4-FFF2-40B4-BE49-F238E27FC236}">
                <a16:creationId xmlns:a16="http://schemas.microsoft.com/office/drawing/2014/main" id="{9B6E07C1-E35A-7F97-FCD7-9D496D483DC1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41818" y="268446"/>
            <a:ext cx="499696" cy="499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84481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BLANK - Gras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E9F5FA7C-DE60-3B20-5C56-036FF71877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6297" y="370265"/>
            <a:ext cx="10545314" cy="621072"/>
          </a:xfrm>
          <a:prstGeom prst="rect">
            <a:avLst/>
          </a:prstGeom>
        </p:spPr>
        <p:txBody>
          <a:bodyPr vert="horz" anchor="t" anchorCtr="0">
            <a:normAutofit/>
          </a:bodyPr>
          <a:lstStyle>
            <a:lvl1pPr>
              <a:defRPr sz="3200" b="1" i="0" baseline="0">
                <a:solidFill>
                  <a:srgbClr val="00205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Headline</a:t>
            </a:r>
          </a:p>
        </p:txBody>
      </p:sp>
      <p:sp>
        <p:nvSpPr>
          <p:cNvPr id="9" name="Text Placeholder 13">
            <a:extLst>
              <a:ext uri="{FF2B5EF4-FFF2-40B4-BE49-F238E27FC236}">
                <a16:creationId xmlns:a16="http://schemas.microsoft.com/office/drawing/2014/main" id="{4A06C157-E358-BF8E-D2F2-63B9973B8D9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86296" y="1057680"/>
            <a:ext cx="10545315" cy="461717"/>
          </a:xfrm>
          <a:prstGeom prst="rect">
            <a:avLst/>
          </a:prstGeom>
        </p:spPr>
        <p:txBody>
          <a:bodyPr vert="horz"/>
          <a:lstStyle>
            <a:lvl1pPr>
              <a:defRPr sz="1800" b="1" i="0" baseline="0">
                <a:solidFill>
                  <a:srgbClr val="00205B"/>
                </a:solidFill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2CBA24C4-357A-561C-0553-7D2AAF0AC7F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97827" y="6448112"/>
            <a:ext cx="200055" cy="20005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A49E806-C0BA-42B0-9C12-3C02A8BDFB77}"/>
              </a:ext>
            </a:extLst>
          </p:cNvPr>
          <p:cNvSpPr txBox="1"/>
          <p:nvPr userDrawn="1"/>
        </p:nvSpPr>
        <p:spPr>
          <a:xfrm>
            <a:off x="359753" y="6448114"/>
            <a:ext cx="3483793" cy="20005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l"/>
            <a:r>
              <a:rPr lang="en-US" sz="700" b="0" i="0" kern="1200">
                <a:solidFill>
                  <a:schemeClr val="tx1">
                    <a:lumMod val="40000"/>
                    <a:lumOff val="60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©Businessolver.com, Inc. 2026 –</a:t>
            </a:r>
            <a:r>
              <a:rPr lang="en-US" sz="700" b="0" i="0" kern="1200" baseline="0">
                <a:solidFill>
                  <a:schemeClr val="tx1">
                    <a:lumMod val="40000"/>
                    <a:lumOff val="60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700" b="0" i="0" kern="1200">
                <a:solidFill>
                  <a:schemeClr val="tx1">
                    <a:lumMod val="40000"/>
                    <a:lumOff val="60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Private and Confidential –</a:t>
            </a:r>
            <a:r>
              <a:rPr lang="en-US" sz="700" b="0" i="0" kern="1200" baseline="0">
                <a:solidFill>
                  <a:schemeClr val="tx1">
                    <a:lumMod val="40000"/>
                    <a:lumOff val="60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700" b="0" i="0" kern="1200">
                <a:solidFill>
                  <a:schemeClr val="tx1">
                    <a:lumMod val="40000"/>
                    <a:lumOff val="60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Not for Distribution</a:t>
            </a:r>
            <a:endParaRPr lang="en-US" sz="700">
              <a:solidFill>
                <a:schemeClr val="tx1">
                  <a:lumMod val="40000"/>
                  <a:lumOff val="6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6" name="Slide Number Placeholder 2">
            <a:extLst>
              <a:ext uri="{FF2B5EF4-FFF2-40B4-BE49-F238E27FC236}">
                <a16:creationId xmlns:a16="http://schemas.microsoft.com/office/drawing/2014/main" id="{03009378-AF4B-A519-B845-260A29DBDE50}"/>
              </a:ext>
            </a:extLst>
          </p:cNvPr>
          <p:cNvSpPr txBox="1">
            <a:spLocks/>
          </p:cNvSpPr>
          <p:nvPr userDrawn="1"/>
        </p:nvSpPr>
        <p:spPr>
          <a:xfrm>
            <a:off x="9219841" y="6367657"/>
            <a:ext cx="2844800" cy="3688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800" kern="1200" baseline="0">
                <a:solidFill>
                  <a:srgbClr val="009BC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03CF35-8781-8A45-A5F8-8B87A8D5C6AE}" type="slidenum">
              <a:rPr lang="en-US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/>
              <a:t>‹#›</a:t>
            </a:fld>
            <a:endParaRPr lang="en-US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3" name="Picture 2" descr="A blue arrow pointing to the left&#10;&#10;AI-generated content may be incorrect.">
            <a:extLst>
              <a:ext uri="{FF2B5EF4-FFF2-40B4-BE49-F238E27FC236}">
                <a16:creationId xmlns:a16="http://schemas.microsoft.com/office/drawing/2014/main" id="{7CD93C9E-4B1C-D040-DD5E-9AB21EDADC7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41818" y="268446"/>
            <a:ext cx="499696" cy="499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94133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allout Slide - Gras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 Same Side Corner Rectangle 5">
            <a:extLst>
              <a:ext uri="{FF2B5EF4-FFF2-40B4-BE49-F238E27FC236}">
                <a16:creationId xmlns:a16="http://schemas.microsoft.com/office/drawing/2014/main" id="{36B8E869-303F-7301-EA99-39209D3B0679}"/>
              </a:ext>
            </a:extLst>
          </p:cNvPr>
          <p:cNvSpPr/>
          <p:nvPr userDrawn="1"/>
        </p:nvSpPr>
        <p:spPr>
          <a:xfrm rot="16200000">
            <a:off x="6837221" y="574431"/>
            <a:ext cx="5000423" cy="5709136"/>
          </a:xfrm>
          <a:prstGeom prst="round2SameRect">
            <a:avLst>
              <a:gd name="adj1" fmla="val 4489"/>
              <a:gd name="adj2" fmla="val 0"/>
            </a:avLst>
          </a:prstGeom>
          <a:solidFill>
            <a:schemeClr val="bg1"/>
          </a:solidFill>
          <a:ln>
            <a:noFill/>
          </a:ln>
          <a:effectLst>
            <a:outerShdw blurRad="211362" dist="108492" dir="4560000" sx="98000" sy="98000" algn="tl" rotWithShape="0">
              <a:schemeClr val="tx1">
                <a:alpha val="58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65F2A1-7A54-CA12-F8C5-BDEAA3456F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8883" y="2152872"/>
            <a:ext cx="4090561" cy="1164565"/>
          </a:xfrm>
          <a:prstGeom prst="rect">
            <a:avLst/>
          </a:prstGeom>
        </p:spPr>
        <p:txBody>
          <a:bodyPr vert="horz" anchor="t" anchorCtr="0"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Headline</a:t>
            </a:r>
          </a:p>
        </p:txBody>
      </p:sp>
      <p:sp>
        <p:nvSpPr>
          <p:cNvPr id="8" name="Text Placeholder 13">
            <a:extLst>
              <a:ext uri="{FF2B5EF4-FFF2-40B4-BE49-F238E27FC236}">
                <a16:creationId xmlns:a16="http://schemas.microsoft.com/office/drawing/2014/main" id="{609251E6-16E9-A5FA-1344-58A5579A611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98882" y="3607948"/>
            <a:ext cx="4090561" cy="1262226"/>
          </a:xfrm>
          <a:prstGeom prst="rect">
            <a:avLst/>
          </a:prstGeom>
        </p:spPr>
        <p:txBody>
          <a:bodyPr vert="horz"/>
          <a:lstStyle>
            <a:lvl1pPr>
              <a:defRPr b="1" i="0" baseline="0">
                <a:solidFill>
                  <a:schemeClr val="bg1"/>
                </a:solidFill>
              </a:defRPr>
            </a:lvl1pPr>
          </a:lstStyle>
          <a:p>
            <a:pPr>
              <a:spcBef>
                <a:spcPts val="0"/>
              </a:spcBef>
              <a:buSzTx/>
              <a:defRPr/>
            </a:pPr>
            <a:r>
              <a:rPr lang="en-US" b="1">
                <a:solidFill>
                  <a:schemeClr val="bg1"/>
                </a:solidFill>
              </a:rPr>
              <a:t>White text only. This slide is used to call forward and emphasize a singular message. stats, photos, system shots, solvers, etc. </a:t>
            </a:r>
          </a:p>
        </p:txBody>
      </p:sp>
      <p:sp>
        <p:nvSpPr>
          <p:cNvPr id="4" name="Content Placeholder 21">
            <a:extLst>
              <a:ext uri="{FF2B5EF4-FFF2-40B4-BE49-F238E27FC236}">
                <a16:creationId xmlns:a16="http://schemas.microsoft.com/office/drawing/2014/main" id="{0A97ABDD-1401-5402-0032-B32A4B73E546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879600" y="1177724"/>
            <a:ext cx="4906111" cy="450255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Chart/image/photo/stat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B9EFC1FE-B6AE-578F-C5ED-9ED12248DBBB}"/>
              </a:ext>
            </a:extLst>
          </p:cNvPr>
          <p:cNvSpPr txBox="1">
            <a:spLocks/>
          </p:cNvSpPr>
          <p:nvPr userDrawn="1"/>
        </p:nvSpPr>
        <p:spPr>
          <a:xfrm>
            <a:off x="9219841" y="6367657"/>
            <a:ext cx="2844800" cy="3688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800" kern="1200" baseline="0">
                <a:solidFill>
                  <a:srgbClr val="009BC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03CF35-8781-8A45-A5F8-8B87A8D5C6AE}" type="slidenum">
              <a:rPr lang="en-US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/>
              <a:t>‹#›</a:t>
            </a:fld>
            <a:endParaRPr lang="en-US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3240327-0AAC-37CA-AFA1-8D3FA2E9772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97798" y="6448113"/>
            <a:ext cx="200055" cy="20005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565D797B-8B69-DC79-7544-73890CE6747A}"/>
              </a:ext>
            </a:extLst>
          </p:cNvPr>
          <p:cNvSpPr txBox="1"/>
          <p:nvPr userDrawn="1"/>
        </p:nvSpPr>
        <p:spPr>
          <a:xfrm>
            <a:off x="359753" y="6448114"/>
            <a:ext cx="3483793" cy="20005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l"/>
            <a:r>
              <a:rPr lang="en-US" sz="700" b="0" i="0" kern="120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©Businessolver.com, Inc. 2026 –</a:t>
            </a:r>
            <a:r>
              <a:rPr lang="en-US" sz="700" b="0" i="0" kern="1200" baseline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700" b="0" i="0" kern="120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Private and Confidential –</a:t>
            </a:r>
            <a:r>
              <a:rPr lang="en-US" sz="700" b="0" i="0" kern="1200" baseline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700" b="0" i="0" kern="120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Not for Distribution</a:t>
            </a:r>
            <a:endParaRPr lang="en-US" sz="70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773769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 P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429D699-5CE2-ADB0-7980-139E46E147C2}"/>
              </a:ext>
            </a:extLst>
          </p:cNvPr>
          <p:cNvSpPr txBox="1"/>
          <p:nvPr userDrawn="1"/>
        </p:nvSpPr>
        <p:spPr>
          <a:xfrm>
            <a:off x="3621501" y="6435602"/>
            <a:ext cx="4948998" cy="20005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US" sz="700" b="0" i="0" kern="1200">
                <a:solidFill>
                  <a:schemeClr val="bg1">
                    <a:lumMod val="95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Businessolver® Benefitsolver®, and the</a:t>
            </a:r>
            <a:r>
              <a:rPr lang="en-US" sz="700" b="0" i="0" kern="1200" baseline="0">
                <a:solidFill>
                  <a:schemeClr val="bg1">
                    <a:lumMod val="95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700" b="0" i="0" kern="1200">
                <a:solidFill>
                  <a:schemeClr val="bg1">
                    <a:lumMod val="95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Businessolver logo are registered trademarks of</a:t>
            </a:r>
            <a:r>
              <a:rPr lang="en-US" sz="700" b="0" i="0" kern="1200" baseline="0">
                <a:solidFill>
                  <a:schemeClr val="bg1">
                    <a:lumMod val="95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700" b="0" i="0" kern="1200">
                <a:solidFill>
                  <a:schemeClr val="bg1">
                    <a:lumMod val="95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Businessolver.com, Inc.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E74403C3-CBF2-6C37-59A2-6FB8F57F043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043993" y="3139973"/>
            <a:ext cx="3859747" cy="57181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E41C318-AAF3-4138-1635-8648C1113A52}"/>
              </a:ext>
            </a:extLst>
          </p:cNvPr>
          <p:cNvSpPr txBox="1"/>
          <p:nvPr userDrawn="1"/>
        </p:nvSpPr>
        <p:spPr>
          <a:xfrm>
            <a:off x="5064929" y="6127825"/>
            <a:ext cx="19028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400" b="1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businessolver.com</a:t>
            </a:r>
          </a:p>
        </p:txBody>
      </p:sp>
    </p:spTree>
    <p:extLst>
      <p:ext uri="{BB962C8B-B14F-4D97-AF65-F5344CB8AC3E}">
        <p14:creationId xmlns:p14="http://schemas.microsoft.com/office/powerpoint/2010/main" val="112107401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CB4BDC-5286-D419-9930-0FA05318BC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E717A0-F313-41C1-656C-839936DDA9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CE6234-B164-B60C-3FD7-6D7E756F4A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2A72F-FEFE-F248-BEEE-2DDF12772AB2}" type="datetimeFigureOut">
              <a:rPr lang="en-US" smtClean="0"/>
              <a:t>2/12/26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B1D1F4-CB91-6483-F00D-7DF6AC409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8B7F93-C18A-DF74-D042-CE7660C6E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BA8B0-DBB0-5A40-8D34-7FF78F0DF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0090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Chart - Nav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64FACBC9-E3FA-D3BE-9B40-20E723BBA59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02573" y="6460648"/>
            <a:ext cx="254000" cy="254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92ACBB2-498D-9BF9-FF95-69B4B9DA7C9D}"/>
              </a:ext>
            </a:extLst>
          </p:cNvPr>
          <p:cNvSpPr txBox="1"/>
          <p:nvPr userDrawn="1"/>
        </p:nvSpPr>
        <p:spPr>
          <a:xfrm>
            <a:off x="557582" y="6495739"/>
            <a:ext cx="3483793" cy="20005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l"/>
            <a:r>
              <a:rPr lang="en-US" sz="700" b="0" i="0" kern="1200">
                <a:solidFill>
                  <a:srgbClr val="53565A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©Businessolver.com, Inc. 2025 –</a:t>
            </a:r>
            <a:r>
              <a:rPr lang="en-US" sz="700" b="0" i="0" kern="1200" baseline="0">
                <a:solidFill>
                  <a:srgbClr val="53565A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700" b="0" i="0" kern="1200">
                <a:solidFill>
                  <a:srgbClr val="53565A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Private and Confidential –</a:t>
            </a:r>
            <a:r>
              <a:rPr lang="en-US" sz="700" b="0" i="0" kern="1200" baseline="0">
                <a:solidFill>
                  <a:srgbClr val="53565A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700" b="0" i="0" kern="1200">
                <a:solidFill>
                  <a:srgbClr val="53565A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Not for Distribution</a:t>
            </a:r>
            <a:endParaRPr lang="en-US" sz="700">
              <a:solidFill>
                <a:srgbClr val="53565A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Slide Number Placeholder 2">
            <a:extLst>
              <a:ext uri="{FF2B5EF4-FFF2-40B4-BE49-F238E27FC236}">
                <a16:creationId xmlns:a16="http://schemas.microsoft.com/office/drawing/2014/main" id="{A632C818-8894-9BB3-8C2C-EB2948A9C378}"/>
              </a:ext>
            </a:extLst>
          </p:cNvPr>
          <p:cNvSpPr txBox="1">
            <a:spLocks/>
          </p:cNvSpPr>
          <p:nvPr userDrawn="1"/>
        </p:nvSpPr>
        <p:spPr>
          <a:xfrm>
            <a:off x="9219841" y="6405757"/>
            <a:ext cx="2844800" cy="3688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800" kern="1200" baseline="0">
                <a:solidFill>
                  <a:srgbClr val="009BC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03CF35-8781-8A45-A5F8-8B87A8D5C6AE}" type="slidenum">
              <a:rPr lang="en-US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/>
              <a:t>‹#›</a:t>
            </a:fld>
            <a:endParaRPr lang="en-US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A3049C6-A74C-DE57-EF86-A983D2F6C2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0770" y="370265"/>
            <a:ext cx="10545314" cy="621072"/>
          </a:xfrm>
          <a:prstGeom prst="rect">
            <a:avLst/>
          </a:prstGeom>
        </p:spPr>
        <p:txBody>
          <a:bodyPr vert="horz" anchor="t" anchorCtr="0">
            <a:normAutofit/>
          </a:bodyPr>
          <a:lstStyle>
            <a:lvl1pPr>
              <a:defRPr sz="3200" b="1" i="0" baseline="0">
                <a:solidFill>
                  <a:srgbClr val="00205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Headline</a:t>
            </a:r>
          </a:p>
        </p:txBody>
      </p:sp>
      <p:sp>
        <p:nvSpPr>
          <p:cNvPr id="8" name="Text Placeholder 13">
            <a:extLst>
              <a:ext uri="{FF2B5EF4-FFF2-40B4-BE49-F238E27FC236}">
                <a16:creationId xmlns:a16="http://schemas.microsoft.com/office/drawing/2014/main" id="{761AA737-55BB-EEC1-739F-3363BC00DB6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0769" y="1057680"/>
            <a:ext cx="10545315" cy="461717"/>
          </a:xfrm>
          <a:prstGeom prst="rect">
            <a:avLst/>
          </a:prstGeom>
        </p:spPr>
        <p:txBody>
          <a:bodyPr vert="horz"/>
          <a:lstStyle>
            <a:lvl1pPr>
              <a:defRPr sz="1800" b="1" i="0" baseline="0">
                <a:solidFill>
                  <a:srgbClr val="00205B"/>
                </a:solidFill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9" name="Chart Placeholder 8">
            <a:extLst>
              <a:ext uri="{FF2B5EF4-FFF2-40B4-BE49-F238E27FC236}">
                <a16:creationId xmlns:a16="http://schemas.microsoft.com/office/drawing/2014/main" id="{0D396788-9180-232B-A0C3-74356B707CEF}"/>
              </a:ext>
            </a:extLst>
          </p:cNvPr>
          <p:cNvSpPr>
            <a:spLocks noGrp="1"/>
          </p:cNvSpPr>
          <p:nvPr>
            <p:ph type="chart" sz="quarter" idx="12" hasCustomPrompt="1"/>
          </p:nvPr>
        </p:nvSpPr>
        <p:spPr>
          <a:xfrm>
            <a:off x="590550" y="1739900"/>
            <a:ext cx="10545763" cy="44227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Chart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AAD08E8-F6F3-9CEB-4316-7CAFD1271FDA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flipH="1">
            <a:off x="122122" y="371335"/>
            <a:ext cx="410175" cy="421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7572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13BDED-80E4-4C5D-EE95-BBAE98A2D5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118D69-221F-47DF-51B6-CADE8F260E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BF6CE5-A05D-E521-8F9F-C6A9F53413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2A72F-FEFE-F248-BEEE-2DDF12772AB2}" type="datetimeFigureOut">
              <a:rPr lang="en-US" smtClean="0"/>
              <a:t>2/12/26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4A16C4-B148-9FD0-3BE7-9FE10179CB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33F608-63D1-E807-0342-8D3BB98ED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BA8B0-DBB0-5A40-8D34-7FF78F0DF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53533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3579D2-E578-3289-C4C5-4EE5F1AE0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6DA6D8-2885-E402-C5E6-7FA73DABAC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7D5257-E145-3467-000B-9EB094AEB0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2A72F-FEFE-F248-BEEE-2DDF12772AB2}" type="datetimeFigureOut">
              <a:rPr lang="en-US" smtClean="0"/>
              <a:t>2/12/26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EA04FA-701A-1970-2179-03E6E09339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C5A4FE-E7D9-4ABB-E584-537BBC69C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BA8B0-DBB0-5A40-8D34-7FF78F0DF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69558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8F08DE-E326-792C-FFBC-97AD63730A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22589E-D240-064C-2053-582CFACA31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34C7EF-620A-7F86-657F-3B51F2599E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354FE2-6DAD-89C4-6760-8A11386B81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2A72F-FEFE-F248-BEEE-2DDF12772AB2}" type="datetimeFigureOut">
              <a:rPr lang="en-US" smtClean="0"/>
              <a:t>2/12/26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DAEED1-A003-0B0E-546B-425D546C4E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F6500F-A4A6-D7AE-64E5-DB6C5424B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BA8B0-DBB0-5A40-8D34-7FF78F0DF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81488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4DE8E3-93D9-4BA4-954F-9786607692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3D96B2-6A98-B140-7003-1F6EC2AD30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21D8B7-64F3-1FF6-C31D-59814EC11C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F395A9D-9B5F-3D33-B625-2F7E47CE066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3E99649-070F-C6FC-E7F0-F552ECF0664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4769B4-44E6-D72C-DEF2-AA844EB38E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2A72F-FEFE-F248-BEEE-2DDF12772AB2}" type="datetimeFigureOut">
              <a:rPr lang="en-US" smtClean="0"/>
              <a:t>2/12/26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6944834-E7EC-5D9E-3700-DDB05CAB1A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EF75790-DB35-4594-26D0-A02902945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BA8B0-DBB0-5A40-8D34-7FF78F0DF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76533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C4B8FA-C03F-B85E-E434-59F689C434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307245D-45E8-70B2-D8C9-F4E28F38AE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2A72F-FEFE-F248-BEEE-2DDF12772AB2}" type="datetimeFigureOut">
              <a:rPr lang="en-US" smtClean="0"/>
              <a:t>2/12/26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005FFB-0B50-9F23-6CED-C157751DF4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B2971F-2EF3-001A-9B8B-22B550F9C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BA8B0-DBB0-5A40-8D34-7FF78F0DF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49964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F1C0479-5123-190F-9F07-3F6E286374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2A72F-FEFE-F248-BEEE-2DDF12772AB2}" type="datetimeFigureOut">
              <a:rPr lang="en-US" smtClean="0"/>
              <a:t>2/12/26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8AC2197-0053-0399-5A44-1FE725E1B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235B5E-81B2-10B4-627A-745DA8468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BA8B0-DBB0-5A40-8D34-7FF78F0DF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51161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42FB13-6BD1-445E-0744-6CBF202063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A9C806-F4F2-134E-30F3-C2D48F4161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7610F9-6CAF-AA23-1EA4-5A2C7B4CE5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449537-9D36-253E-1526-EBA866073D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2A72F-FEFE-F248-BEEE-2DDF12772AB2}" type="datetimeFigureOut">
              <a:rPr lang="en-US" smtClean="0"/>
              <a:t>2/12/26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D812CC-E7E2-A601-BF85-6C1ACA91A5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AAFA2E-6FBB-8D87-9F68-C29526FACA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BA8B0-DBB0-5A40-8D34-7FF78F0DF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2361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59865A-CCD6-D6F3-C08F-F431FFC288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35D0D68-364B-0196-426A-8204468CAD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B55763-7300-74F4-6EAA-79B770238C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C03C1F-74F7-5B73-C95A-3C5012086E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2A72F-FEFE-F248-BEEE-2DDF12772AB2}" type="datetimeFigureOut">
              <a:rPr lang="en-US" smtClean="0"/>
              <a:t>2/12/26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BD8D60-DC7E-4759-3B67-9299FF88A5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361AEB-BA01-F57A-3B1A-C5945B1F70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BA8B0-DBB0-5A40-8D34-7FF78F0DF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99527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40DFE4-4286-2896-1F73-7BE69607F3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C31460-5BF8-48BC-907F-F1A953A6D7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18C6A4-D396-D22A-899A-83FCE310F1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2A72F-FEFE-F248-BEEE-2DDF12772AB2}" type="datetimeFigureOut">
              <a:rPr lang="en-US" smtClean="0"/>
              <a:t>2/12/26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80C909-5B71-2F06-43DB-FB854A7D1D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F5C185-8DAF-8595-7D02-FC3ECE707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BA8B0-DBB0-5A40-8D34-7FF78F0DF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06541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5182A0C-FE8A-2BA5-8B5F-0F53539D33F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EBF752-8206-EF28-0FB9-BB32DE9F0D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AA1925-242C-2E23-700F-D1E3B1833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2A72F-FEFE-F248-BEEE-2DDF12772AB2}" type="datetimeFigureOut">
              <a:rPr lang="en-US" smtClean="0"/>
              <a:t>2/12/26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3AD1F6-4DB9-C152-9E64-05EAAE1E46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6AA89F-9550-5BD8-C092-47806865E6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BA8B0-DBB0-5A40-8D34-7FF78F0DF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5099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out Slide - Nav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5D77AD6D-D7C5-101F-9509-5C9BBD2E2C21}"/>
              </a:ext>
            </a:extLst>
          </p:cNvPr>
          <p:cNvSpPr/>
          <p:nvPr userDrawn="1"/>
        </p:nvSpPr>
        <p:spPr>
          <a:xfrm>
            <a:off x="5891281" y="758545"/>
            <a:ext cx="5700950" cy="5340910"/>
          </a:xfrm>
          <a:prstGeom prst="roundRect">
            <a:avLst>
              <a:gd name="adj" fmla="val 827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21">
            <a:extLst>
              <a:ext uri="{FF2B5EF4-FFF2-40B4-BE49-F238E27FC236}">
                <a16:creationId xmlns:a16="http://schemas.microsoft.com/office/drawing/2014/main" id="{83F1E1E2-666C-1EC6-E74D-702C02A28DA6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288700" y="1177724"/>
            <a:ext cx="4906111" cy="450255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Chart/image/photo/stat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DF531E3-C2C5-0469-529A-55AF2247F3E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02573" y="6460648"/>
            <a:ext cx="254000" cy="254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06D6259-BC84-39DB-F2AA-0269E9F42809}"/>
              </a:ext>
            </a:extLst>
          </p:cNvPr>
          <p:cNvSpPr txBox="1"/>
          <p:nvPr userDrawn="1"/>
        </p:nvSpPr>
        <p:spPr>
          <a:xfrm>
            <a:off x="557582" y="6495739"/>
            <a:ext cx="3483793" cy="20005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l"/>
            <a:r>
              <a:rPr lang="en-US" sz="700" b="0" i="0" kern="120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©Businessolver.com, Inc. 2025 –</a:t>
            </a:r>
            <a:r>
              <a:rPr lang="en-US" sz="700" b="0" i="0" kern="1200" baseline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700" b="0" i="0" kern="120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Private and Confidential –</a:t>
            </a:r>
            <a:r>
              <a:rPr lang="en-US" sz="700" b="0" i="0" kern="1200" baseline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700" b="0" i="0" kern="120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Not for Distribution</a:t>
            </a:r>
            <a:endParaRPr lang="en-US" sz="70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id="{19DC9C7E-75D0-4C45-0672-FC9FB7257992}"/>
              </a:ext>
            </a:extLst>
          </p:cNvPr>
          <p:cNvSpPr txBox="1">
            <a:spLocks/>
          </p:cNvSpPr>
          <p:nvPr userDrawn="1"/>
        </p:nvSpPr>
        <p:spPr>
          <a:xfrm>
            <a:off x="9219841" y="6405757"/>
            <a:ext cx="2844800" cy="3688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800" kern="1200" baseline="0">
                <a:solidFill>
                  <a:srgbClr val="009BC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03CF35-8781-8A45-A5F8-8B87A8D5C6AE}" type="slidenum">
              <a:rPr lang="en-US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/>
              <a:t>‹#›</a:t>
            </a:fld>
            <a:endParaRPr lang="en-US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65F2A1-7A54-CA12-F8C5-BDEAA3456F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8883" y="2152872"/>
            <a:ext cx="4090561" cy="1164565"/>
          </a:xfrm>
          <a:prstGeom prst="rect">
            <a:avLst/>
          </a:prstGeom>
        </p:spPr>
        <p:txBody>
          <a:bodyPr vert="horz" anchor="t" anchorCtr="0"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Headline</a:t>
            </a:r>
          </a:p>
        </p:txBody>
      </p:sp>
      <p:sp>
        <p:nvSpPr>
          <p:cNvPr id="8" name="Text Placeholder 13">
            <a:extLst>
              <a:ext uri="{FF2B5EF4-FFF2-40B4-BE49-F238E27FC236}">
                <a16:creationId xmlns:a16="http://schemas.microsoft.com/office/drawing/2014/main" id="{609251E6-16E9-A5FA-1344-58A5579A611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98882" y="3607948"/>
            <a:ext cx="4090561" cy="1262226"/>
          </a:xfrm>
          <a:prstGeom prst="rect">
            <a:avLst/>
          </a:prstGeom>
        </p:spPr>
        <p:txBody>
          <a:bodyPr vert="horz"/>
          <a:lstStyle>
            <a:lvl1pPr>
              <a:defRPr b="1" i="0" baseline="0">
                <a:solidFill>
                  <a:schemeClr val="bg1"/>
                </a:solidFill>
              </a:defRPr>
            </a:lvl1pPr>
          </a:lstStyle>
          <a:p>
            <a:pPr>
              <a:spcBef>
                <a:spcPts val="0"/>
              </a:spcBef>
              <a:buSzTx/>
              <a:defRPr/>
            </a:pPr>
            <a:r>
              <a:rPr lang="en-US" b="1">
                <a:solidFill>
                  <a:schemeClr val="bg1"/>
                </a:solidFill>
              </a:rPr>
              <a:t>White text only. This slide is used to call forward and emphasize a singular message. stats, photos, system shots, solvers, etc. 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02B99B74-4727-3E89-EEB8-662DF4BE192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950429" y="857273"/>
            <a:ext cx="5491927" cy="5135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9309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 P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429D699-5CE2-ADB0-7980-139E46E147C2}"/>
              </a:ext>
            </a:extLst>
          </p:cNvPr>
          <p:cNvSpPr txBox="1"/>
          <p:nvPr userDrawn="1"/>
        </p:nvSpPr>
        <p:spPr>
          <a:xfrm>
            <a:off x="7119997" y="6478572"/>
            <a:ext cx="4948998" cy="20005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US" sz="700" b="0" i="0" kern="1200">
                <a:solidFill>
                  <a:schemeClr val="bg1">
                    <a:lumMod val="95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Businessolver® Benefitsolver®, and the</a:t>
            </a:r>
            <a:r>
              <a:rPr lang="en-US" sz="700" b="0" i="0" kern="1200" baseline="0">
                <a:solidFill>
                  <a:schemeClr val="bg1">
                    <a:lumMod val="95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700" b="0" i="0" kern="1200">
                <a:solidFill>
                  <a:schemeClr val="bg1">
                    <a:lumMod val="95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Businessolver logo are registered trademarks of</a:t>
            </a:r>
            <a:r>
              <a:rPr lang="en-US" sz="700" b="0" i="0" kern="1200" baseline="0">
                <a:solidFill>
                  <a:schemeClr val="bg1">
                    <a:lumMod val="95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700" b="0" i="0" kern="1200">
                <a:solidFill>
                  <a:schemeClr val="bg1">
                    <a:lumMod val="95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Businessolver.com, Inc.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E74403C3-CBF2-6C37-59A2-6FB8F57F043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80196" y="6180812"/>
            <a:ext cx="2685059" cy="39778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E41C318-AAF3-4138-1635-8648C1113A52}"/>
              </a:ext>
            </a:extLst>
          </p:cNvPr>
          <p:cNvSpPr txBox="1"/>
          <p:nvPr userDrawn="1"/>
        </p:nvSpPr>
        <p:spPr>
          <a:xfrm>
            <a:off x="10227542" y="6170795"/>
            <a:ext cx="175050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4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businessolver.com</a:t>
            </a:r>
          </a:p>
        </p:txBody>
      </p:sp>
      <p:pic>
        <p:nvPicPr>
          <p:cNvPr id="8" name="Picture 7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EA761C7E-7DA0-18E9-F68C-DB5C29609A8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t="-4421" b="46225"/>
          <a:stretch/>
        </p:blipFill>
        <p:spPr>
          <a:xfrm>
            <a:off x="3081638" y="2666041"/>
            <a:ext cx="6028723" cy="78307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06E2AB3-650B-9771-4EFD-EA7ACADFF6A0}"/>
              </a:ext>
            </a:extLst>
          </p:cNvPr>
          <p:cNvSpPr txBox="1"/>
          <p:nvPr userDrawn="1"/>
        </p:nvSpPr>
        <p:spPr>
          <a:xfrm>
            <a:off x="0" y="3544525"/>
            <a:ext cx="1219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Market Leader in Benefits Technology and Innovation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09AD487-6A97-81C3-75EA-658155874359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5864331" y="2125965"/>
            <a:ext cx="463337" cy="634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8557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>
            <a:extLst>
              <a:ext uri="{FF2B5EF4-FFF2-40B4-BE49-F238E27FC236}">
                <a16:creationId xmlns:a16="http://schemas.microsoft.com/office/drawing/2014/main" id="{0C02ED5B-F449-4042-8123-7EDFD59AD71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87914" y="3920691"/>
            <a:ext cx="6133429" cy="5193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Font typeface="Arial"/>
              <a:buNone/>
              <a:defRPr sz="1800" b="1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644328B-1522-9C4C-B9A9-C99138D644B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72231" y="2761378"/>
            <a:ext cx="8263047" cy="956733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6000" b="1" i="0"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8A1F295-81FE-0A8A-D33A-B5CBF4629D8C}"/>
              </a:ext>
            </a:extLst>
          </p:cNvPr>
          <p:cNvSpPr txBox="1"/>
          <p:nvPr userDrawn="1"/>
        </p:nvSpPr>
        <p:spPr>
          <a:xfrm>
            <a:off x="399509" y="6448114"/>
            <a:ext cx="3483793" cy="20005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l"/>
            <a:r>
              <a:rPr lang="en-US" sz="700" b="0" i="0" kern="120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©Businessolver.com, Inc. 2026 –</a:t>
            </a:r>
            <a:r>
              <a:rPr lang="en-US" sz="700" b="0" i="0" kern="1200" baseline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700" b="0" i="0" kern="120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Private and Confidential –</a:t>
            </a:r>
            <a:r>
              <a:rPr lang="en-US" sz="700" b="0" i="0" kern="1200" baseline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700" b="0" i="0" kern="120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Not for Distribution</a:t>
            </a:r>
            <a:endParaRPr lang="en-US" sz="70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7CC83CE3-51F9-D414-7038-A827B93531C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73448" y="6116439"/>
            <a:ext cx="1643587" cy="243495"/>
          </a:xfrm>
          <a:prstGeom prst="rect">
            <a:avLst/>
          </a:prstGeom>
        </p:spPr>
      </p:pic>
      <p:pic>
        <p:nvPicPr>
          <p:cNvPr id="9" name="Picture 8" descr="A black and white logo&#10;&#10;AI-generated content may be incorrect.">
            <a:extLst>
              <a:ext uri="{FF2B5EF4-FFF2-40B4-BE49-F238E27FC236}">
                <a16:creationId xmlns:a16="http://schemas.microsoft.com/office/drawing/2014/main" id="{3B527B03-31C4-146D-4E75-7F0DB34EF0DB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87914" y="1218250"/>
            <a:ext cx="2452851" cy="69906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BBD11FE-729A-6E45-A072-B59D9D7265AD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599363" y="1842127"/>
            <a:ext cx="8408782" cy="434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9587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1152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st Transi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Same Side Corner Rectangle 4">
            <a:extLst>
              <a:ext uri="{FF2B5EF4-FFF2-40B4-BE49-F238E27FC236}">
                <a16:creationId xmlns:a16="http://schemas.microsoft.com/office/drawing/2014/main" id="{83F9331D-C5F1-DA89-C788-6DDB4D856EB3}"/>
              </a:ext>
            </a:extLst>
          </p:cNvPr>
          <p:cNvSpPr/>
          <p:nvPr userDrawn="1"/>
        </p:nvSpPr>
        <p:spPr>
          <a:xfrm rot="5400000">
            <a:off x="3092178" y="-2163392"/>
            <a:ext cx="5000423" cy="11184784"/>
          </a:xfrm>
          <a:prstGeom prst="round2SameRect">
            <a:avLst>
              <a:gd name="adj1" fmla="val 4489"/>
              <a:gd name="adj2" fmla="val 0"/>
            </a:avLst>
          </a:prstGeom>
          <a:solidFill>
            <a:schemeClr val="bg1"/>
          </a:solidFill>
          <a:ln>
            <a:noFill/>
          </a:ln>
          <a:effectLst>
            <a:outerShdw blurRad="211362" dist="192435" dir="2700000" sx="98000" sy="98000" algn="tl" rotWithShape="0">
              <a:schemeClr val="tx1">
                <a:alpha val="58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956DC678-4662-A1C4-6564-8AFBDD5DB6A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51415" y="3312137"/>
            <a:ext cx="7937500" cy="1728787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1800" b="1">
                <a:solidFill>
                  <a:schemeClr val="tx1"/>
                </a:solidFill>
              </a:defRPr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0144A8C2-0C1C-6661-76F5-56DDE53AA83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51415" y="2236623"/>
            <a:ext cx="8042532" cy="793953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6000" b="1" i="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Transition headline</a:t>
            </a:r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6E928DF6-E365-5CCE-C55F-C4F154D17BF4}"/>
              </a:ext>
            </a:extLst>
          </p:cNvPr>
          <p:cNvSpPr txBox="1">
            <a:spLocks/>
          </p:cNvSpPr>
          <p:nvPr userDrawn="1"/>
        </p:nvSpPr>
        <p:spPr>
          <a:xfrm>
            <a:off x="9219841" y="6367657"/>
            <a:ext cx="2844800" cy="3688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800" kern="1200" baseline="0">
                <a:solidFill>
                  <a:srgbClr val="009BC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03CF35-8781-8A45-A5F8-8B87A8D5C6AE}" type="slidenum">
              <a:rPr lang="en-US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/>
              <a:t>‹#›</a:t>
            </a:fld>
            <a:endParaRPr lang="en-US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EDA487A-266E-872D-DCB7-B66E77591A0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97798" y="6448113"/>
            <a:ext cx="200055" cy="20005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96AE756-AF3C-D489-67F7-41D506AC61B9}"/>
              </a:ext>
            </a:extLst>
          </p:cNvPr>
          <p:cNvSpPr txBox="1"/>
          <p:nvPr userDrawn="1"/>
        </p:nvSpPr>
        <p:spPr>
          <a:xfrm>
            <a:off x="359753" y="6448114"/>
            <a:ext cx="3483793" cy="20005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l"/>
            <a:r>
              <a:rPr lang="en-US" sz="700" b="0" i="0" kern="120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©Businessolver.com, Inc. 2026 –</a:t>
            </a:r>
            <a:r>
              <a:rPr lang="en-US" sz="700" b="0" i="0" kern="1200" baseline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700" b="0" i="0" kern="120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Private and Confidential –</a:t>
            </a:r>
            <a:r>
              <a:rPr lang="en-US" sz="700" b="0" i="0" kern="1200" baseline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700" b="0" i="0" kern="120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Not for Distribution</a:t>
            </a:r>
            <a:endParaRPr lang="en-US" sz="70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673E1A4-6820-6E3E-9C4F-A47CED305AF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68290" y="1580708"/>
            <a:ext cx="8408782" cy="434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297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1 Column - Nav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3">
            <a:extLst>
              <a:ext uri="{FF2B5EF4-FFF2-40B4-BE49-F238E27FC236}">
                <a16:creationId xmlns:a16="http://schemas.microsoft.com/office/drawing/2014/main" id="{BB51D040-8C40-913E-C85F-E2D1C1C1104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86295" y="1780854"/>
            <a:ext cx="10545313" cy="4469281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100000"/>
              <a:buFontTx/>
              <a:buNone/>
              <a:tabLst/>
              <a:defRPr sz="1600" b="0" baseline="0">
                <a:solidFill>
                  <a:schemeClr val="tx1"/>
                </a:solidFill>
              </a:defRPr>
            </a:lvl1pPr>
            <a:lvl2pPr marL="742950" marR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tabLst/>
              <a:defRPr sz="1600" b="0">
                <a:solidFill>
                  <a:schemeClr val="tx1"/>
                </a:solidFill>
              </a:defRPr>
            </a:lvl2pPr>
            <a:lvl3pPr marL="91440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tabLst/>
              <a:defRPr sz="1600" b="0" baseline="0">
                <a:solidFill>
                  <a:schemeClr val="tx1"/>
                </a:solidFill>
              </a:defRPr>
            </a:lvl3pPr>
            <a:lvl4pPr marL="17145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4pPr>
            <a:lvl5pPr marL="20574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One Column Layout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F048D614-67C5-6E27-3B03-8E9425A9BF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6297" y="370265"/>
            <a:ext cx="10545314" cy="621072"/>
          </a:xfrm>
          <a:prstGeom prst="rect">
            <a:avLst/>
          </a:prstGeom>
        </p:spPr>
        <p:txBody>
          <a:bodyPr vert="horz" anchor="t" anchorCtr="0">
            <a:normAutofit/>
          </a:bodyPr>
          <a:lstStyle>
            <a:lvl1pPr>
              <a:defRPr sz="3200" b="1" i="0" baseline="0">
                <a:solidFill>
                  <a:srgbClr val="00205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Headline</a:t>
            </a:r>
          </a:p>
        </p:txBody>
      </p:sp>
      <p:sp>
        <p:nvSpPr>
          <p:cNvPr id="24" name="Text Placeholder 13">
            <a:extLst>
              <a:ext uri="{FF2B5EF4-FFF2-40B4-BE49-F238E27FC236}">
                <a16:creationId xmlns:a16="http://schemas.microsoft.com/office/drawing/2014/main" id="{D34535CA-8B63-655E-32C8-E93626272F8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86296" y="1057680"/>
            <a:ext cx="10545315" cy="461717"/>
          </a:xfrm>
          <a:prstGeom prst="rect">
            <a:avLst/>
          </a:prstGeom>
        </p:spPr>
        <p:txBody>
          <a:bodyPr vert="horz"/>
          <a:lstStyle>
            <a:lvl1pPr>
              <a:defRPr sz="1800" b="1" i="0" baseline="0">
                <a:solidFill>
                  <a:srgbClr val="00205B"/>
                </a:solidFill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E168417B-3ACF-F37A-ED38-5CA8EC77A21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97827" y="6448112"/>
            <a:ext cx="200055" cy="20005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44F61DE-DDDF-A6E4-4927-3B2872900F49}"/>
              </a:ext>
            </a:extLst>
          </p:cNvPr>
          <p:cNvSpPr txBox="1"/>
          <p:nvPr userDrawn="1"/>
        </p:nvSpPr>
        <p:spPr>
          <a:xfrm>
            <a:off x="359753" y="6448114"/>
            <a:ext cx="3483793" cy="20005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l"/>
            <a:r>
              <a:rPr lang="en-US" sz="700" b="0" i="0" kern="1200">
                <a:solidFill>
                  <a:schemeClr val="tx1">
                    <a:lumMod val="40000"/>
                    <a:lumOff val="60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©Businessolver.com, Inc. 2026 –</a:t>
            </a:r>
            <a:r>
              <a:rPr lang="en-US" sz="700" b="0" i="0" kern="1200" baseline="0">
                <a:solidFill>
                  <a:schemeClr val="tx1">
                    <a:lumMod val="40000"/>
                    <a:lumOff val="60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700" b="0" i="0" kern="1200">
                <a:solidFill>
                  <a:schemeClr val="tx1">
                    <a:lumMod val="40000"/>
                    <a:lumOff val="60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Private and Confidential –</a:t>
            </a:r>
            <a:r>
              <a:rPr lang="en-US" sz="700" b="0" i="0" kern="1200" baseline="0">
                <a:solidFill>
                  <a:schemeClr val="tx1">
                    <a:lumMod val="40000"/>
                    <a:lumOff val="60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700" b="0" i="0" kern="1200">
                <a:solidFill>
                  <a:schemeClr val="tx1">
                    <a:lumMod val="40000"/>
                    <a:lumOff val="60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Not for Distribution</a:t>
            </a:r>
            <a:endParaRPr lang="en-US" sz="700">
              <a:solidFill>
                <a:schemeClr val="tx1">
                  <a:lumMod val="40000"/>
                  <a:lumOff val="6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id="{4CC42B07-21E5-6A94-FAA3-07D733855FB2}"/>
              </a:ext>
            </a:extLst>
          </p:cNvPr>
          <p:cNvSpPr txBox="1">
            <a:spLocks/>
          </p:cNvSpPr>
          <p:nvPr userDrawn="1"/>
        </p:nvSpPr>
        <p:spPr>
          <a:xfrm>
            <a:off x="9219841" y="6367657"/>
            <a:ext cx="2844800" cy="3688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800" kern="1200" baseline="0">
                <a:solidFill>
                  <a:srgbClr val="009BC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03CF35-8781-8A45-A5F8-8B87A8D5C6AE}" type="slidenum">
              <a:rPr lang="en-US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/>
              <a:t>‹#›</a:t>
            </a:fld>
            <a:endParaRPr lang="en-US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6" name="Picture 5" descr="A blue arrow pointing to the left&#10;&#10;AI-generated content may be incorrect.">
            <a:extLst>
              <a:ext uri="{FF2B5EF4-FFF2-40B4-BE49-F238E27FC236}">
                <a16:creationId xmlns:a16="http://schemas.microsoft.com/office/drawing/2014/main" id="{F1B4A0D7-F77F-C460-4040-4ABE8D60E189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41818" y="268446"/>
            <a:ext cx="499696" cy="499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6358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1152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24.xml"/><Relationship Id="rId26" Type="http://schemas.openxmlformats.org/officeDocument/2006/relationships/slideLayout" Target="../slideLayouts/slideLayout32.xml"/><Relationship Id="rId39" Type="http://schemas.openxmlformats.org/officeDocument/2006/relationships/slideLayout" Target="../slideLayouts/slideLayout45.xml"/><Relationship Id="rId21" Type="http://schemas.openxmlformats.org/officeDocument/2006/relationships/slideLayout" Target="../slideLayouts/slideLayout27.xml"/><Relationship Id="rId34" Type="http://schemas.openxmlformats.org/officeDocument/2006/relationships/slideLayout" Target="../slideLayouts/slideLayout40.xml"/><Relationship Id="rId42" Type="http://schemas.openxmlformats.org/officeDocument/2006/relationships/slideLayout" Target="../slideLayouts/slideLayout48.xml"/><Relationship Id="rId7" Type="http://schemas.openxmlformats.org/officeDocument/2006/relationships/slideLayout" Target="../slideLayouts/slideLayout13.xml"/><Relationship Id="rId2" Type="http://schemas.openxmlformats.org/officeDocument/2006/relationships/slideLayout" Target="../slideLayouts/slideLayout8.xml"/><Relationship Id="rId16" Type="http://schemas.openxmlformats.org/officeDocument/2006/relationships/slideLayout" Target="../slideLayouts/slideLayout22.xml"/><Relationship Id="rId20" Type="http://schemas.openxmlformats.org/officeDocument/2006/relationships/slideLayout" Target="../slideLayouts/slideLayout26.xml"/><Relationship Id="rId29" Type="http://schemas.openxmlformats.org/officeDocument/2006/relationships/slideLayout" Target="../slideLayouts/slideLayout35.xml"/><Relationship Id="rId41" Type="http://schemas.openxmlformats.org/officeDocument/2006/relationships/slideLayout" Target="../slideLayouts/slideLayout47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24" Type="http://schemas.openxmlformats.org/officeDocument/2006/relationships/slideLayout" Target="../slideLayouts/slideLayout30.xml"/><Relationship Id="rId32" Type="http://schemas.openxmlformats.org/officeDocument/2006/relationships/slideLayout" Target="../slideLayouts/slideLayout38.xml"/><Relationship Id="rId37" Type="http://schemas.openxmlformats.org/officeDocument/2006/relationships/slideLayout" Target="../slideLayouts/slideLayout43.xml"/><Relationship Id="rId40" Type="http://schemas.openxmlformats.org/officeDocument/2006/relationships/slideLayout" Target="../slideLayouts/slideLayout46.xml"/><Relationship Id="rId5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21.xml"/><Relationship Id="rId23" Type="http://schemas.openxmlformats.org/officeDocument/2006/relationships/slideLayout" Target="../slideLayouts/slideLayout29.xml"/><Relationship Id="rId28" Type="http://schemas.openxmlformats.org/officeDocument/2006/relationships/slideLayout" Target="../slideLayouts/slideLayout34.xml"/><Relationship Id="rId36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25.xml"/><Relationship Id="rId31" Type="http://schemas.openxmlformats.org/officeDocument/2006/relationships/slideLayout" Target="../slideLayouts/slideLayout37.xml"/><Relationship Id="rId44" Type="http://schemas.openxmlformats.org/officeDocument/2006/relationships/theme" Target="../theme/theme2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33.xml"/><Relationship Id="rId30" Type="http://schemas.openxmlformats.org/officeDocument/2006/relationships/slideLayout" Target="../slideLayouts/slideLayout36.xml"/><Relationship Id="rId35" Type="http://schemas.openxmlformats.org/officeDocument/2006/relationships/slideLayout" Target="../slideLayouts/slideLayout41.xml"/><Relationship Id="rId43" Type="http://schemas.openxmlformats.org/officeDocument/2006/relationships/slideLayout" Target="../slideLayouts/slideLayout49.xml"/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23.xml"/><Relationship Id="rId25" Type="http://schemas.openxmlformats.org/officeDocument/2006/relationships/slideLayout" Target="../slideLayouts/slideLayout31.xml"/><Relationship Id="rId33" Type="http://schemas.openxmlformats.org/officeDocument/2006/relationships/slideLayout" Target="../slideLayouts/slideLayout39.xml"/><Relationship Id="rId38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DA154B0-655D-6EE3-B1E9-12007D5A7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01889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87" r:id="rId2"/>
    <p:sldLayoutId id="2147483681" r:id="rId3"/>
    <p:sldLayoutId id="2147483679" r:id="rId4"/>
    <p:sldLayoutId id="2147483680" r:id="rId5"/>
    <p:sldLayoutId id="2147483677" r:id="rId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200" b="1" i="0" kern="1200">
          <a:solidFill>
            <a:schemeClr val="tx2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Clr>
          <a:schemeClr val="accent3"/>
        </a:buClr>
        <a:buSzPct val="100000"/>
        <a:buFontTx/>
        <a:buNone/>
        <a:defRPr sz="1600" b="0" kern="1200">
          <a:solidFill>
            <a:schemeClr val="tx2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accent3"/>
        </a:buClr>
        <a:buSzPct val="100000"/>
        <a:buFont typeface="Arial" panose="020B0604020202020204" pitchFamily="34" charset="0"/>
        <a:buChar char="•"/>
        <a:defRPr sz="1600" kern="1200">
          <a:solidFill>
            <a:srgbClr val="3C3C3B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accent3"/>
        </a:buClr>
        <a:buSzPct val="100000"/>
        <a:buFont typeface="Arial" panose="020B0604020202020204" pitchFamily="34" charset="0"/>
        <a:buChar char="•"/>
        <a:defRPr sz="1600" kern="1200">
          <a:solidFill>
            <a:srgbClr val="3C3C3B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accent3"/>
        </a:buClr>
        <a:buSzPct val="100000"/>
        <a:buFont typeface="Arial" panose="020B0604020202020204" pitchFamily="34" charset="0"/>
        <a:buChar char="•"/>
        <a:defRPr sz="1600" kern="1200">
          <a:solidFill>
            <a:srgbClr val="3C3C3B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accent3"/>
        </a:buClr>
        <a:buSzPct val="100000"/>
        <a:buFont typeface="Arial" panose="020B0604020202020204" pitchFamily="34" charset="0"/>
        <a:buChar char="•"/>
        <a:defRPr sz="1600" kern="1200">
          <a:solidFill>
            <a:srgbClr val="3C3C3B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Open Sans"/>
          <a:ea typeface="+mn-ea"/>
          <a:cs typeface="Open San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D3E0EC-D27F-0A0A-B20C-1EDC8B0424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820B18-91E8-10E6-11D6-E3CB63D873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C8A1CC-334C-19C7-EF46-0808289A7B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DC2A72F-FEFE-F248-BEEE-2DDF12772AB2}" type="datetimeFigureOut">
              <a:rPr lang="en-US" smtClean="0"/>
              <a:t>2/12/26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AB33C7-4FBB-B0B0-3603-7D825EDF1A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5CF410-2C2D-FCAD-3B51-FB9CF86DAC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D2BA8B0-DBB0-5A40-8D34-7FF78F0DF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32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  <p:sldLayoutId id="2147483739" r:id="rId12"/>
    <p:sldLayoutId id="2147483740" r:id="rId13"/>
    <p:sldLayoutId id="2147483741" r:id="rId14"/>
    <p:sldLayoutId id="2147483742" r:id="rId15"/>
    <p:sldLayoutId id="2147483743" r:id="rId16"/>
    <p:sldLayoutId id="2147483744" r:id="rId17"/>
    <p:sldLayoutId id="2147483745" r:id="rId18"/>
    <p:sldLayoutId id="2147483746" r:id="rId19"/>
    <p:sldLayoutId id="2147483747" r:id="rId20"/>
    <p:sldLayoutId id="2147483748" r:id="rId21"/>
    <p:sldLayoutId id="2147483749" r:id="rId22"/>
    <p:sldLayoutId id="2147483750" r:id="rId23"/>
    <p:sldLayoutId id="2147483751" r:id="rId24"/>
    <p:sldLayoutId id="2147483752" r:id="rId25"/>
    <p:sldLayoutId id="2147483753" r:id="rId26"/>
    <p:sldLayoutId id="2147483754" r:id="rId27"/>
    <p:sldLayoutId id="2147483755" r:id="rId28"/>
    <p:sldLayoutId id="2147483756" r:id="rId29"/>
    <p:sldLayoutId id="2147483757" r:id="rId30"/>
    <p:sldLayoutId id="2147483758" r:id="rId31"/>
    <p:sldLayoutId id="2147483759" r:id="rId32"/>
    <p:sldLayoutId id="2147483717" r:id="rId33"/>
    <p:sldLayoutId id="2147483718" r:id="rId34"/>
    <p:sldLayoutId id="2147483719" r:id="rId35"/>
    <p:sldLayoutId id="2147483720" r:id="rId36"/>
    <p:sldLayoutId id="2147483721" r:id="rId37"/>
    <p:sldLayoutId id="2147483722" r:id="rId38"/>
    <p:sldLayoutId id="2147483723" r:id="rId39"/>
    <p:sldLayoutId id="2147483724" r:id="rId40"/>
    <p:sldLayoutId id="2147483725" r:id="rId41"/>
    <p:sldLayoutId id="2147483726" r:id="rId42"/>
    <p:sldLayoutId id="2147483727" r:id="rId4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378546.fs1.hubspotusercontent-na1.net/hubfs/378546/FSA%20Owners%20Guide%20presentation.pdf" TargetMode="External"/><Relationship Id="rId2" Type="http://schemas.openxmlformats.org/officeDocument/2006/relationships/hyperlink" Target="https://vimeo.com/1164503314/35b8abe70d?share=copy&amp;fl=sv&amp;fe=ci" TargetMode="Externa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6D6E3778-DA5A-C950-0BA3-63251AF051B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Video and Resources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7AF37E1-08E1-BA2E-2D30-2E3113BF191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FSA Owner’s Guide</a:t>
            </a:r>
          </a:p>
        </p:txBody>
      </p:sp>
    </p:spTree>
    <p:extLst>
      <p:ext uri="{BB962C8B-B14F-4D97-AF65-F5344CB8AC3E}">
        <p14:creationId xmlns:p14="http://schemas.microsoft.com/office/powerpoint/2010/main" val="20971279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68CF52C-6399-18AF-09CD-426099E7134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46383" y="2112728"/>
            <a:ext cx="10273918" cy="3753681"/>
          </a:xfrm>
        </p:spPr>
        <p:txBody>
          <a:bodyPr>
            <a:normAutofit/>
          </a:bodyPr>
          <a:lstStyle/>
          <a:p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Video link: 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2"/>
              </a:rPr>
              <a:t>https://vimeo.com/1164503314/35b8abe70d?share=copy&amp;fl=sv&amp;fe=ci</a:t>
            </a:r>
            <a:endParaRPr lang="en-US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US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Embed code to add to Benefitsolver layout: </a:t>
            </a:r>
            <a:b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1600"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&lt;div style="padding:56.25% 0 0 0;position:relative;"&gt;&lt;</a:t>
            </a:r>
            <a:r>
              <a:rPr lang="en-US" sz="1600" b="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iframe</a:t>
            </a:r>
            <a:r>
              <a:rPr lang="en-US" sz="1600"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b="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src</a:t>
            </a:r>
            <a:r>
              <a:rPr lang="en-US" sz="1600"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="https://</a:t>
            </a:r>
            <a:r>
              <a:rPr lang="en-US" sz="1600" b="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player.vimeo.com</a:t>
            </a:r>
            <a:r>
              <a:rPr lang="en-US" sz="1600"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/video/1164503314?h=35b8abe70d&amp;amp;badge=0&amp;amp;autopause=0&amp;amp;player_id=0&amp;amp;app_id=58479" frameborder="0" allow="autoplay; </a:t>
            </a:r>
            <a:r>
              <a:rPr lang="en-US" sz="1600" b="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fullscreen</a:t>
            </a:r>
            <a:r>
              <a:rPr lang="en-US" sz="1600"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; picture-in-picture; clipboard-write; encrypted-media; web-share" </a:t>
            </a:r>
            <a:r>
              <a:rPr lang="en-US" sz="1600" b="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referrerpolicy</a:t>
            </a:r>
            <a:r>
              <a:rPr lang="en-US" sz="1600"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="strict-origin-when-cross-origin" style="position:absolute;top:0;left:0;width:100%;height:100%;" title="FSA Owner's Guide Webinar"&gt;&lt;/</a:t>
            </a:r>
            <a:r>
              <a:rPr lang="en-US" sz="1600" b="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iframe</a:t>
            </a:r>
            <a:r>
              <a:rPr lang="en-US" sz="1600"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&gt;&lt;/div&gt;&lt;script </a:t>
            </a:r>
            <a:r>
              <a:rPr lang="en-US" sz="1600" b="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src</a:t>
            </a:r>
            <a:r>
              <a:rPr lang="en-US" sz="1600"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="https://</a:t>
            </a:r>
            <a:r>
              <a:rPr lang="en-US" sz="1600" b="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player.vimeo.com</a:t>
            </a:r>
            <a:r>
              <a:rPr lang="en-US" sz="1600"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</a:t>
            </a:r>
            <a:r>
              <a:rPr lang="en-US" sz="1600" b="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api</a:t>
            </a:r>
            <a:r>
              <a:rPr lang="en-US" sz="1600"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</a:t>
            </a:r>
            <a:r>
              <a:rPr lang="en-US" sz="1600" b="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player.js</a:t>
            </a:r>
            <a:r>
              <a:rPr lang="en-US" sz="1600"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"&gt;&lt;/script&gt;</a:t>
            </a:r>
          </a:p>
          <a:p>
            <a:endParaRPr lang="en-US" sz="1600" b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Link to deck PDF for Reference Center</a:t>
            </a:r>
            <a:b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3"/>
              </a:rPr>
              <a:t>https://378546.fs1.hubspotusercontent-na1.net/hubfs/378546/FSA%20Owners%20Guide%20presentation.pdf</a:t>
            </a:r>
            <a:endParaRPr lang="en-US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US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084D7D-E1DB-20D4-2A8D-7D0FCF1E7A5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6383" y="1223158"/>
            <a:ext cx="8042532" cy="572385"/>
          </a:xfrm>
        </p:spPr>
        <p:txBody>
          <a:bodyPr>
            <a:normAutofit/>
          </a:bodyPr>
          <a:lstStyle/>
          <a:p>
            <a:r>
              <a:rPr lang="en-US" sz="3200" dirty="0"/>
              <a:t>Webinar Resources</a:t>
            </a:r>
          </a:p>
        </p:txBody>
      </p:sp>
    </p:spTree>
    <p:extLst>
      <p:ext uri="{BB962C8B-B14F-4D97-AF65-F5344CB8AC3E}">
        <p14:creationId xmlns:p14="http://schemas.microsoft.com/office/powerpoint/2010/main" val="3648799987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Theme">
  <a:themeElements>
    <a:clrScheme name="BSC PPT 2024">
      <a:dk1>
        <a:srgbClr val="535659"/>
      </a:dk1>
      <a:lt1>
        <a:srgbClr val="FFFFFF"/>
      </a:lt1>
      <a:dk2>
        <a:srgbClr val="00205B"/>
      </a:dk2>
      <a:lt2>
        <a:srgbClr val="FFFFFF"/>
      </a:lt2>
      <a:accent1>
        <a:srgbClr val="008FBE"/>
      </a:accent1>
      <a:accent2>
        <a:srgbClr val="71C5E7"/>
      </a:accent2>
      <a:accent3>
        <a:srgbClr val="FF8200"/>
      </a:accent3>
      <a:accent4>
        <a:srgbClr val="7F34B2"/>
      </a:accent4>
      <a:accent5>
        <a:srgbClr val="509E2F"/>
      </a:accent5>
      <a:accent6>
        <a:srgbClr val="FFC72C"/>
      </a:accent6>
      <a:hlink>
        <a:srgbClr val="009BC7"/>
      </a:hlink>
      <a:folHlink>
        <a:srgbClr val="008FBE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Businessolver-PowerPoint-Template-2024" id="{03F66C7A-92BB-6B4D-B62F-83A2E10EE321}" vid="{381AC8CF-BF74-8A44-B7F2-539F91F19BBB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3EC17C4EC88954BBD4728C0952826C6" ma:contentTypeVersion="18" ma:contentTypeDescription="Create a new document." ma:contentTypeScope="" ma:versionID="7363949a1c2e19d1a22dee3bf6a4290f">
  <xsd:schema xmlns:xsd="http://www.w3.org/2001/XMLSchema" xmlns:xs="http://www.w3.org/2001/XMLSchema" xmlns:p="http://schemas.microsoft.com/office/2006/metadata/properties" xmlns:ns2="2c6ca40c-d320-4a89-9a66-88e63824582a" xmlns:ns3="47c2b438-103a-4e7c-8224-bf238279703c" targetNamespace="http://schemas.microsoft.com/office/2006/metadata/properties" ma:root="true" ma:fieldsID="cbfd32b05c2b8ae198b7ad207b2abb6b" ns2:_="" ns3:_="">
    <xsd:import namespace="2c6ca40c-d320-4a89-9a66-88e63824582a"/>
    <xsd:import namespace="47c2b438-103a-4e7c-8224-bf238279703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Not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6ca40c-d320-4a89-9a66-88e63824582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562871a4-956d-4023-8da2-9e7860b61ef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Notes" ma:index="25" nillable="true" ma:displayName="Notes" ma:format="Dropdown" ma:internalName="Notes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c2b438-103a-4e7c-8224-bf238279703c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1a0e9d2f-d9fe-43ba-9d9e-b29f1d3f7d26}" ma:internalName="TaxCatchAll" ma:showField="CatchAllData" ma:web="47c2b438-103a-4e7c-8224-bf238279703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Notes xmlns="2c6ca40c-d320-4a89-9a66-88e63824582a" xsi:nil="true"/>
    <TaxCatchAll xmlns="47c2b438-103a-4e7c-8224-bf238279703c" xsi:nil="true"/>
    <lcf76f155ced4ddcb4097134ff3c332f xmlns="2c6ca40c-d320-4a89-9a66-88e63824582a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F4C08BE-F7D7-474C-9348-9CCA0C37499C}">
  <ds:schemaRefs>
    <ds:schemaRef ds:uri="2c6ca40c-d320-4a89-9a66-88e63824582a"/>
    <ds:schemaRef ds:uri="47c2b438-103a-4e7c-8224-bf238279703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BAB99F27-B67E-47EB-981F-8A24C3C30230}">
  <ds:schemaRefs>
    <ds:schemaRef ds:uri="http://www.w3.org/XML/1998/namespace"/>
    <ds:schemaRef ds:uri="http://schemas.microsoft.com/office/2006/documentManagement/types"/>
    <ds:schemaRef ds:uri="http://purl.org/dc/terms/"/>
    <ds:schemaRef ds:uri="47c2b438-103a-4e7c-8224-bf238279703c"/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2c6ca40c-d320-4a89-9a66-88e63824582a"/>
    <ds:schemaRef ds:uri="http://schemas.microsoft.com/office/2006/metadata/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6FF540DB-4884-479A-90D1-821AF413450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7</TotalTime>
  <Words>207</Words>
  <Application>Microsoft Macintosh PowerPoint</Application>
  <PresentationFormat>Widescreen</PresentationFormat>
  <Paragraphs>8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10" baseType="lpstr">
      <vt:lpstr>Aptos</vt:lpstr>
      <vt:lpstr>Aptos Display</vt:lpstr>
      <vt:lpstr>Arial</vt:lpstr>
      <vt:lpstr>Calibri</vt:lpstr>
      <vt:lpstr>Open Sans</vt:lpstr>
      <vt:lpstr>Open Sans Regular</vt:lpstr>
      <vt:lpstr>Default Theme</vt:lpstr>
      <vt:lpstr>Custom Design</vt:lpstr>
      <vt:lpstr>FSA Owner’s Guide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Shelley Jones</dc:creator>
  <cp:keywords/>
  <dc:description/>
  <cp:lastModifiedBy>Shelley Jones</cp:lastModifiedBy>
  <cp:revision>2</cp:revision>
  <cp:lastPrinted>2018-12-27T16:43:30Z</cp:lastPrinted>
  <dcterms:created xsi:type="dcterms:W3CDTF">2025-08-15T14:04:26Z</dcterms:created>
  <dcterms:modified xsi:type="dcterms:W3CDTF">2026-02-12T22:41:00Z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0x010100C3EC17C4EC88954BBD4728C0952826C6</vt:lpwstr>
  </property>
  <property fmtid="{D5CDD505-2E9C-101B-9397-08002B2CF9AE}" pid="3" name="MediaServiceImageTags">
    <vt:lpwstr/>
  </property>
</Properties>
</file>